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18" r:id="rId2"/>
    <p:sldId id="316" r:id="rId3"/>
    <p:sldId id="274" r:id="rId4"/>
    <p:sldId id="285" r:id="rId5"/>
    <p:sldId id="304" r:id="rId6"/>
    <p:sldId id="259" r:id="rId7"/>
    <p:sldId id="257" r:id="rId8"/>
    <p:sldId id="258" r:id="rId9"/>
    <p:sldId id="305" r:id="rId10"/>
    <p:sldId id="261" r:id="rId11"/>
    <p:sldId id="263" r:id="rId12"/>
    <p:sldId id="264" r:id="rId13"/>
    <p:sldId id="266" r:id="rId14"/>
    <p:sldId id="265" r:id="rId15"/>
    <p:sldId id="289" r:id="rId16"/>
    <p:sldId id="290" r:id="rId17"/>
    <p:sldId id="288" r:id="rId18"/>
    <p:sldId id="291" r:id="rId19"/>
    <p:sldId id="267" r:id="rId20"/>
    <p:sldId id="321" r:id="rId21"/>
    <p:sldId id="268" r:id="rId22"/>
    <p:sldId id="298" r:id="rId23"/>
    <p:sldId id="299" r:id="rId24"/>
    <p:sldId id="297" r:id="rId25"/>
    <p:sldId id="300" r:id="rId26"/>
    <p:sldId id="269" r:id="rId27"/>
    <p:sldId id="307" r:id="rId28"/>
    <p:sldId id="308" r:id="rId29"/>
    <p:sldId id="309" r:id="rId30"/>
    <p:sldId id="311" r:id="rId31"/>
    <p:sldId id="312" r:id="rId32"/>
    <p:sldId id="302" r:id="rId33"/>
    <p:sldId id="301" r:id="rId34"/>
    <p:sldId id="270" r:id="rId35"/>
    <p:sldId id="271" r:id="rId36"/>
    <p:sldId id="30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9CF54C-11D4-40A3-AC34-D53996CAAAED}">
          <p14:sldIdLst>
            <p14:sldId id="318"/>
            <p14:sldId id="316"/>
            <p14:sldId id="274"/>
            <p14:sldId id="285"/>
            <p14:sldId id="304"/>
            <p14:sldId id="259"/>
            <p14:sldId id="257"/>
            <p14:sldId id="258"/>
            <p14:sldId id="305"/>
            <p14:sldId id="261"/>
            <p14:sldId id="263"/>
            <p14:sldId id="264"/>
            <p14:sldId id="266"/>
            <p14:sldId id="265"/>
            <p14:sldId id="289"/>
            <p14:sldId id="290"/>
            <p14:sldId id="288"/>
            <p14:sldId id="291"/>
            <p14:sldId id="267"/>
            <p14:sldId id="321"/>
            <p14:sldId id="268"/>
            <p14:sldId id="298"/>
            <p14:sldId id="299"/>
            <p14:sldId id="297"/>
            <p14:sldId id="300"/>
            <p14:sldId id="269"/>
            <p14:sldId id="307"/>
            <p14:sldId id="308"/>
            <p14:sldId id="309"/>
            <p14:sldId id="311"/>
            <p14:sldId id="312"/>
            <p14:sldId id="302"/>
            <p14:sldId id="301"/>
            <p14:sldId id="270"/>
            <p14:sldId id="271"/>
            <p14:sldId id="3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F39C12"/>
    <a:srgbClr val="4472C4"/>
    <a:srgbClr val="A5A5A5"/>
    <a:srgbClr val="C1C1C7"/>
    <a:srgbClr val="B8B8BD"/>
    <a:srgbClr val="E7E6E6"/>
    <a:srgbClr val="E67E22"/>
    <a:srgbClr val="F3F3F2"/>
    <a:srgbClr val="D5D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75" autoAdjust="0"/>
  </p:normalViewPr>
  <p:slideViewPr>
    <p:cSldViewPr snapToGrid="0">
      <p:cViewPr varScale="1">
        <p:scale>
          <a:sx n="64" d="100"/>
          <a:sy n="64" d="100"/>
        </p:scale>
        <p:origin x="12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#1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3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3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3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3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FCAFC4-BA47-42E8-97C5-5ABE32C7AF18}" type="doc">
      <dgm:prSet loTypeId="urn:microsoft.com/office/officeart/2005/8/layout/vList2" loCatId="list" qsTypeId="urn:microsoft.com/office/officeart/2005/8/quickstyle/simple1#1" qsCatId="simple" csTypeId="urn:microsoft.com/office/officeart/2005/8/colors/accent1_1#1" csCatId="accent1" phldr="1"/>
      <dgm:spPr/>
      <dgm:t>
        <a:bodyPr/>
        <a:lstStyle/>
        <a:p>
          <a:endParaRPr lang="en-GB"/>
        </a:p>
      </dgm:t>
    </dgm:pt>
    <dgm:pt modelId="{F166A805-0052-466C-B444-5927CE11A5C0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r" rtl="1">
            <a:buNone/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mHealth </a:t>
          </a:r>
          <a:r>
            <a:rPr lang="fa-IR" sz="2400" b="1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baseline="0">
              <a:cs typeface="B Nazanin" panose="00000400000000000000" pitchFamily="2" charset="-78"/>
            </a:rPr>
            <a:t>اپلیکیشن </a:t>
          </a:r>
          <a:r>
            <a:rPr lang="en-US" sz="2400" baseline="0" dirty="0">
              <a:cs typeface="B Nazanin" panose="00000400000000000000" pitchFamily="2" charset="-78"/>
            </a:rPr>
            <a:t>+ </a:t>
          </a:r>
          <a:r>
            <a:rPr lang="fa-IR" sz="2400" baseline="0" dirty="0">
              <a:cs typeface="B Nazanin" panose="00000400000000000000" pitchFamily="2" charset="-78"/>
            </a:rPr>
            <a:t> </a:t>
          </a:r>
          <a:r>
            <a:rPr lang="en-US" sz="2400" baseline="0" dirty="0" err="1">
              <a:cs typeface="B Nazanin" panose="00000400000000000000" pitchFamily="2" charset="-78"/>
            </a:rPr>
            <a:t>ابزار</a:t>
          </a:r>
          <a:r>
            <a:rPr lang="en-US" sz="2400" baseline="0" dirty="0">
              <a:cs typeface="B Nazanin" panose="00000400000000000000" pitchFamily="2" charset="-78"/>
            </a:rPr>
            <a:t> </a:t>
          </a:r>
          <a:r>
            <a:rPr lang="en-US" sz="2400" baseline="0" dirty="0" err="1">
              <a:cs typeface="B Nazanin" panose="00000400000000000000" pitchFamily="2" charset="-78"/>
            </a:rPr>
            <a:t>پوشیدنی</a:t>
          </a:r>
          <a:endParaRPr lang="fa-IR" sz="2400" baseline="0" dirty="0">
            <a:cs typeface="B Nazanin" panose="00000400000000000000" pitchFamily="2" charset="-78"/>
          </a:endParaRPr>
        </a:p>
        <a:p>
          <a:pPr algn="r" rtl="1">
            <a:buNone/>
          </a:pPr>
          <a:r>
            <a:rPr lang="en-US" sz="2400" b="1" dirty="0" err="1">
              <a:cs typeface="B Titr" panose="00000700000000000000" pitchFamily="2" charset="-78"/>
            </a:rPr>
            <a:t>مزایا</a:t>
          </a:r>
          <a:r>
            <a:rPr lang="fa-IR" sz="2400" b="1" dirty="0">
              <a:cs typeface="B Titr" panose="00000700000000000000" pitchFamily="2" charset="-78"/>
            </a:rPr>
            <a:t>: </a:t>
          </a:r>
          <a:r>
            <a:rPr lang="en-US" sz="2400" dirty="0" err="1">
              <a:cs typeface="B Nazanin" panose="00000400000000000000" pitchFamily="2" charset="-78"/>
            </a:rPr>
            <a:t>بازخورد</a:t>
          </a:r>
          <a:r>
            <a:rPr lang="en-US" sz="2400" dirty="0">
              <a:cs typeface="B Nazanin" panose="00000400000000000000" pitchFamily="2" charset="-78"/>
            </a:rPr>
            <a:t>، </a:t>
          </a:r>
          <a:r>
            <a:rPr lang="en-US" sz="2400" dirty="0" err="1">
              <a:cs typeface="B Nazanin" panose="00000400000000000000" pitchFamily="2" charset="-78"/>
            </a:rPr>
            <a:t>هدف‌گذاری</a:t>
          </a:r>
          <a:r>
            <a:rPr lang="en-US" sz="2400" dirty="0">
              <a:cs typeface="B Nazanin" panose="00000400000000000000" pitchFamily="2" charset="-78"/>
            </a:rPr>
            <a:t>، </a:t>
          </a:r>
          <a:r>
            <a:rPr lang="en-US" sz="2400" dirty="0" err="1">
              <a:cs typeface="B Nazanin" panose="00000400000000000000" pitchFamily="2" charset="-78"/>
            </a:rPr>
            <a:t>خودپایشی</a:t>
          </a:r>
          <a:r>
            <a:rPr lang="en-US" sz="2400" dirty="0">
              <a:cs typeface="B Nazanin" panose="00000400000000000000" pitchFamily="2" charset="-78"/>
            </a:rPr>
            <a:t>، </a:t>
          </a:r>
          <a:r>
            <a:rPr lang="en-US" sz="2400" dirty="0" err="1">
              <a:cs typeface="B Nazanin" panose="00000400000000000000" pitchFamily="2" charset="-78"/>
            </a:rPr>
            <a:t>انگیزه</a:t>
          </a:r>
          <a:endParaRPr lang="en-GB" sz="2400" b="1" dirty="0">
            <a:cs typeface="B Nazanin" panose="00000400000000000000" pitchFamily="2" charset="-78"/>
          </a:endParaRPr>
        </a:p>
      </dgm:t>
    </dgm:pt>
    <dgm:pt modelId="{64AC5457-FAEA-4004-ABBD-5D3ADF534B00}" type="parTrans" cxnId="{80E70BAF-2FFD-4347-A1F9-640BD70F35F2}">
      <dgm:prSet/>
      <dgm:spPr/>
      <dgm:t>
        <a:bodyPr/>
        <a:lstStyle/>
        <a:p>
          <a:pPr rtl="1"/>
          <a:endParaRPr lang="en-GB">
            <a:cs typeface="B Yekan" panose="00000400000000000000" pitchFamily="2" charset="-78"/>
          </a:endParaRPr>
        </a:p>
      </dgm:t>
    </dgm:pt>
    <dgm:pt modelId="{DDC66153-2375-4BC5-B01D-F94192E72A40}" type="sibTrans" cxnId="{80E70BAF-2FFD-4347-A1F9-640BD70F35F2}">
      <dgm:prSet/>
      <dgm:spPr/>
      <dgm:t>
        <a:bodyPr/>
        <a:lstStyle/>
        <a:p>
          <a:pPr rtl="1"/>
          <a:endParaRPr lang="en-GB">
            <a:cs typeface="B Yekan" panose="00000400000000000000" pitchFamily="2" charset="-78"/>
          </a:endParaRPr>
        </a:p>
      </dgm:t>
    </dgm:pt>
    <dgm:pt modelId="{85369B97-2D94-40FD-9A5B-CC9131B51AEB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algn="r" rtl="1">
            <a:buNone/>
          </a:pPr>
          <a:r>
            <a:rPr lang="en-US" sz="2400" b="1">
              <a:cs typeface="B Titr" panose="00000700000000000000" pitchFamily="2" charset="-78"/>
            </a:rPr>
            <a:t>شواهد</a:t>
          </a:r>
          <a:r>
            <a:rPr lang="fa-IR" sz="2400" b="1">
              <a:cs typeface="B Titr" panose="00000700000000000000" pitchFamily="2" charset="-78"/>
            </a:rPr>
            <a:t>:</a:t>
          </a:r>
          <a:r>
            <a:rPr lang="en-US" sz="2400">
              <a:cs typeface="B Titr" panose="00000700000000000000" pitchFamily="2" charset="-78"/>
            </a:rPr>
            <a:t> </a:t>
          </a:r>
          <a:r>
            <a:rPr lang="fa-IR" sz="2400">
              <a:cs typeface="B Titr" panose="000007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افزایش</a:t>
          </a:r>
          <a:r>
            <a:rPr lang="en-US" sz="2400" dirty="0">
              <a:cs typeface="B Nazanin" panose="000004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فعالیت</a:t>
          </a:r>
          <a:r>
            <a:rPr lang="en-US" sz="2400" dirty="0">
              <a:cs typeface="B Nazanin" panose="000004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بدنی</a:t>
          </a:r>
          <a:r>
            <a:rPr lang="en-US" sz="2400" dirty="0">
              <a:cs typeface="B Nazanin" panose="000004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در</a:t>
          </a:r>
          <a:r>
            <a:rPr lang="en-US" sz="2400" dirty="0">
              <a:cs typeface="B Nazanin" panose="000004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بیماران</a:t>
          </a:r>
          <a:r>
            <a:rPr lang="en-US" sz="2400" dirty="0">
              <a:cs typeface="B Nazanin" panose="000004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سرطانی</a:t>
          </a:r>
          <a:endParaRPr lang="fa-IR" sz="2400" dirty="0">
            <a:cs typeface="B Nazanin" panose="00000400000000000000" pitchFamily="2" charset="-78"/>
          </a:endParaRPr>
        </a:p>
        <a:p>
          <a:pPr algn="r" rtl="1">
            <a:buNone/>
          </a:pPr>
          <a:r>
            <a:rPr lang="en-US" sz="2400" b="1">
              <a:cs typeface="B Titr" panose="00000700000000000000" pitchFamily="2" charset="-78"/>
            </a:rPr>
            <a:t>چالش</a:t>
          </a:r>
          <a:r>
            <a:rPr lang="fa-IR" sz="2400" b="1">
              <a:cs typeface="B Titr" panose="00000700000000000000" pitchFamily="2" charset="-78"/>
            </a:rPr>
            <a:t>:</a:t>
          </a:r>
          <a:r>
            <a:rPr lang="en-US" sz="2400">
              <a:cs typeface="B Titr" panose="000007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کاهش</a:t>
          </a:r>
          <a:r>
            <a:rPr lang="en-US" sz="2400" dirty="0">
              <a:cs typeface="B Nazanin" panose="000004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تعهد</a:t>
          </a:r>
          <a:r>
            <a:rPr lang="en-US" sz="2400" dirty="0">
              <a:cs typeface="B Nazanin" panose="00000400000000000000" pitchFamily="2" charset="-78"/>
            </a:rPr>
            <a:t> و </a:t>
          </a:r>
          <a:r>
            <a:rPr lang="en-US" sz="2400" dirty="0" err="1">
              <a:cs typeface="B Nazanin" panose="00000400000000000000" pitchFamily="2" charset="-78"/>
            </a:rPr>
            <a:t>استفاده</a:t>
          </a:r>
          <a:r>
            <a:rPr lang="en-US" sz="2400" dirty="0">
              <a:cs typeface="B Nazanin" panose="000004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متناوب</a:t>
          </a:r>
          <a:endParaRPr lang="en-GB" sz="2400" dirty="0">
            <a:cs typeface="B Nazanin" panose="00000400000000000000" pitchFamily="2" charset="-78"/>
          </a:endParaRPr>
        </a:p>
      </dgm:t>
    </dgm:pt>
    <dgm:pt modelId="{BED858E8-0C22-45C6-BDA6-503340FA8C5E}" type="parTrans" cxnId="{679D7957-B62F-48B8-BE80-BD6479B8126F}">
      <dgm:prSet/>
      <dgm:spPr/>
      <dgm:t>
        <a:bodyPr/>
        <a:lstStyle/>
        <a:p>
          <a:pPr rtl="1"/>
          <a:endParaRPr lang="en-GB">
            <a:cs typeface="B Yekan" panose="00000400000000000000" pitchFamily="2" charset="-78"/>
          </a:endParaRPr>
        </a:p>
      </dgm:t>
    </dgm:pt>
    <dgm:pt modelId="{BA1D22F0-24A8-4972-8D3C-E729B76CD3DA}" type="sibTrans" cxnId="{679D7957-B62F-48B8-BE80-BD6479B8126F}">
      <dgm:prSet/>
      <dgm:spPr/>
      <dgm:t>
        <a:bodyPr/>
        <a:lstStyle/>
        <a:p>
          <a:pPr rtl="1"/>
          <a:endParaRPr lang="en-GB">
            <a:cs typeface="B Yekan" panose="00000400000000000000" pitchFamily="2" charset="-78"/>
          </a:endParaRPr>
        </a:p>
      </dgm:t>
    </dgm:pt>
    <dgm:pt modelId="{49ABDD3E-2F74-4166-AC6D-C5DE41685984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r" rtl="1">
            <a:buNone/>
          </a:pPr>
          <a:r>
            <a:rPr lang="en-US" sz="2400" b="1" dirty="0" err="1">
              <a:cs typeface="B Titr" panose="00000700000000000000" pitchFamily="2" charset="-78"/>
            </a:rPr>
            <a:t>شواهد</a:t>
          </a:r>
          <a:r>
            <a:rPr lang="en-US" sz="2400" b="1" dirty="0">
              <a:cs typeface="B Titr" panose="00000700000000000000" pitchFamily="2" charset="-78"/>
            </a:rPr>
            <a:t> </a:t>
          </a:r>
          <a:r>
            <a:rPr lang="en-US" sz="2400" b="1" dirty="0" err="1">
              <a:cs typeface="B Titr" panose="00000700000000000000" pitchFamily="2" charset="-78"/>
            </a:rPr>
            <a:t>بلندمدت</a:t>
          </a:r>
          <a:r>
            <a:rPr lang="fa-IR" sz="2400" b="1" dirty="0">
              <a:cs typeface="B Titr" panose="00000700000000000000" pitchFamily="2" charset="-78"/>
            </a:rPr>
            <a:t>: </a:t>
          </a:r>
          <a:r>
            <a:rPr lang="en-US" sz="2400" dirty="0" err="1">
              <a:cs typeface="B Nazanin" panose="00000400000000000000" pitchFamily="2" charset="-78"/>
            </a:rPr>
            <a:t>محدود</a:t>
          </a:r>
          <a:endParaRPr lang="fa-IR" sz="2400" dirty="0">
            <a:cs typeface="B Nazanin" panose="00000400000000000000" pitchFamily="2" charset="-78"/>
          </a:endParaRPr>
        </a:p>
        <a:p>
          <a:pPr algn="r" rtl="1">
            <a:buNone/>
          </a:pPr>
          <a:r>
            <a:rPr lang="en-US" sz="2400" b="1" dirty="0" err="1">
              <a:cs typeface="B Titr" panose="00000700000000000000" pitchFamily="2" charset="-78"/>
            </a:rPr>
            <a:t>شکاف</a:t>
          </a:r>
          <a:r>
            <a:rPr lang="en-US" sz="2400" b="1" dirty="0">
              <a:cs typeface="B Titr" panose="00000700000000000000" pitchFamily="2" charset="-78"/>
            </a:rPr>
            <a:t> </a:t>
          </a:r>
          <a:r>
            <a:rPr lang="en-US" sz="2400" b="1" dirty="0" err="1">
              <a:cs typeface="B Titr" panose="00000700000000000000" pitchFamily="2" charset="-78"/>
            </a:rPr>
            <a:t>پژوهشی</a:t>
          </a:r>
          <a:r>
            <a:rPr lang="fa-IR" sz="2400" b="1" dirty="0">
              <a:cs typeface="B Titr" panose="00000700000000000000" pitchFamily="2" charset="-78"/>
            </a:rPr>
            <a:t>:</a:t>
          </a:r>
          <a:r>
            <a:rPr lang="en-US" sz="2400" dirty="0">
              <a:cs typeface="B Titr" panose="000007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سرطان‌های</a:t>
          </a:r>
          <a:r>
            <a:rPr lang="en-US" sz="2400" dirty="0">
              <a:cs typeface="B Nazanin" panose="00000400000000000000" pitchFamily="2" charset="-78"/>
            </a:rPr>
            <a:t> </a:t>
          </a:r>
          <a:r>
            <a:rPr lang="en-US" sz="2400" dirty="0" err="1">
              <a:cs typeface="B Nazanin" panose="00000400000000000000" pitchFamily="2" charset="-78"/>
            </a:rPr>
            <a:t>زنان</a:t>
          </a:r>
          <a:endParaRPr lang="en-GB" sz="2400" dirty="0">
            <a:cs typeface="B Nazanin" panose="00000400000000000000" pitchFamily="2" charset="-78"/>
          </a:endParaRPr>
        </a:p>
      </dgm:t>
    </dgm:pt>
    <dgm:pt modelId="{CA4EF90F-159B-497C-9CBB-3164740C0646}" type="parTrans" cxnId="{D0BFA48E-F10F-4117-8F12-742BAE06B5F4}">
      <dgm:prSet/>
      <dgm:spPr/>
      <dgm:t>
        <a:bodyPr/>
        <a:lstStyle/>
        <a:p>
          <a:pPr rtl="1"/>
          <a:endParaRPr lang="en-GB">
            <a:cs typeface="B Yekan" panose="00000400000000000000" pitchFamily="2" charset="-78"/>
          </a:endParaRPr>
        </a:p>
      </dgm:t>
    </dgm:pt>
    <dgm:pt modelId="{5D79F7E9-CEC6-46BF-87D0-A0B9115057E9}" type="sibTrans" cxnId="{D0BFA48E-F10F-4117-8F12-742BAE06B5F4}">
      <dgm:prSet/>
      <dgm:spPr/>
      <dgm:t>
        <a:bodyPr/>
        <a:lstStyle/>
        <a:p>
          <a:pPr rtl="1"/>
          <a:endParaRPr lang="en-GB">
            <a:cs typeface="B Yekan" panose="00000400000000000000" pitchFamily="2" charset="-78"/>
          </a:endParaRPr>
        </a:p>
      </dgm:t>
    </dgm:pt>
    <dgm:pt modelId="{4CF7DC17-6AB1-44BC-9ED3-39582221F3D5}" type="pres">
      <dgm:prSet presAssocID="{80FCAFC4-BA47-42E8-97C5-5ABE32C7AF18}" presName="linear" presStyleCnt="0">
        <dgm:presLayoutVars>
          <dgm:animLvl val="lvl"/>
          <dgm:resizeHandles val="exact"/>
        </dgm:presLayoutVars>
      </dgm:prSet>
      <dgm:spPr/>
    </dgm:pt>
    <dgm:pt modelId="{6FC55894-AE0A-4338-A449-8A563F86DDE7}" type="pres">
      <dgm:prSet presAssocID="{F166A805-0052-466C-B444-5927CE11A5C0}" presName="parentText" presStyleLbl="node1" presStyleIdx="0" presStyleCnt="3" custScaleY="103350">
        <dgm:presLayoutVars>
          <dgm:chMax val="0"/>
          <dgm:bulletEnabled val="1"/>
        </dgm:presLayoutVars>
      </dgm:prSet>
      <dgm:spPr/>
    </dgm:pt>
    <dgm:pt modelId="{CD67CC6F-D18D-48CC-A67E-36D94249327E}" type="pres">
      <dgm:prSet presAssocID="{DDC66153-2375-4BC5-B01D-F94192E72A40}" presName="spacer" presStyleCnt="0"/>
      <dgm:spPr/>
    </dgm:pt>
    <dgm:pt modelId="{C52BCC7B-B4AD-4C7C-83B2-CDA59D557265}" type="pres">
      <dgm:prSet presAssocID="{85369B97-2D94-40FD-9A5B-CC9131B51AE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6877EA0-A33C-463E-BFA0-DCE6FE8B8AFD}" type="pres">
      <dgm:prSet presAssocID="{BA1D22F0-24A8-4972-8D3C-E729B76CD3DA}" presName="spacer" presStyleCnt="0"/>
      <dgm:spPr/>
    </dgm:pt>
    <dgm:pt modelId="{27B44896-2B40-484A-9E5F-B6CCFA0177CB}" type="pres">
      <dgm:prSet presAssocID="{49ABDD3E-2F74-4166-AC6D-C5DE4168598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D7F0613-EF3D-4B57-BE4C-E4907244B9F2}" type="presOf" srcId="{F166A805-0052-466C-B444-5927CE11A5C0}" destId="{6FC55894-AE0A-4338-A449-8A563F86DDE7}" srcOrd="0" destOrd="0" presId="urn:microsoft.com/office/officeart/2005/8/layout/vList2"/>
    <dgm:cxn modelId="{0254CA1D-0BF2-496E-B1B9-AA1BEF9256B0}" type="presOf" srcId="{49ABDD3E-2F74-4166-AC6D-C5DE41685984}" destId="{27B44896-2B40-484A-9E5F-B6CCFA0177CB}" srcOrd="0" destOrd="0" presId="urn:microsoft.com/office/officeart/2005/8/layout/vList2"/>
    <dgm:cxn modelId="{679D7957-B62F-48B8-BE80-BD6479B8126F}" srcId="{80FCAFC4-BA47-42E8-97C5-5ABE32C7AF18}" destId="{85369B97-2D94-40FD-9A5B-CC9131B51AEB}" srcOrd="1" destOrd="0" parTransId="{BED858E8-0C22-45C6-BDA6-503340FA8C5E}" sibTransId="{BA1D22F0-24A8-4972-8D3C-E729B76CD3DA}"/>
    <dgm:cxn modelId="{D0BFA48E-F10F-4117-8F12-742BAE06B5F4}" srcId="{80FCAFC4-BA47-42E8-97C5-5ABE32C7AF18}" destId="{49ABDD3E-2F74-4166-AC6D-C5DE41685984}" srcOrd="2" destOrd="0" parTransId="{CA4EF90F-159B-497C-9CBB-3164740C0646}" sibTransId="{5D79F7E9-CEC6-46BF-87D0-A0B9115057E9}"/>
    <dgm:cxn modelId="{3C88E7A0-E379-45F2-B1B7-44D9B8B56B87}" type="presOf" srcId="{80FCAFC4-BA47-42E8-97C5-5ABE32C7AF18}" destId="{4CF7DC17-6AB1-44BC-9ED3-39582221F3D5}" srcOrd="0" destOrd="0" presId="urn:microsoft.com/office/officeart/2005/8/layout/vList2"/>
    <dgm:cxn modelId="{4688F4A7-5415-49FA-81E9-4E5CFA043A10}" type="presOf" srcId="{85369B97-2D94-40FD-9A5B-CC9131B51AEB}" destId="{C52BCC7B-B4AD-4C7C-83B2-CDA59D557265}" srcOrd="0" destOrd="0" presId="urn:microsoft.com/office/officeart/2005/8/layout/vList2"/>
    <dgm:cxn modelId="{80E70BAF-2FFD-4347-A1F9-640BD70F35F2}" srcId="{80FCAFC4-BA47-42E8-97C5-5ABE32C7AF18}" destId="{F166A805-0052-466C-B444-5927CE11A5C0}" srcOrd="0" destOrd="0" parTransId="{64AC5457-FAEA-4004-ABBD-5D3ADF534B00}" sibTransId="{DDC66153-2375-4BC5-B01D-F94192E72A40}"/>
    <dgm:cxn modelId="{6E43A3FA-D153-4849-BB49-57A3104A4CB8}" type="presParOf" srcId="{4CF7DC17-6AB1-44BC-9ED3-39582221F3D5}" destId="{6FC55894-AE0A-4338-A449-8A563F86DDE7}" srcOrd="0" destOrd="0" presId="urn:microsoft.com/office/officeart/2005/8/layout/vList2"/>
    <dgm:cxn modelId="{650FA9D8-C493-43E8-B679-BC7E6D72BDD4}" type="presParOf" srcId="{4CF7DC17-6AB1-44BC-9ED3-39582221F3D5}" destId="{CD67CC6F-D18D-48CC-A67E-36D94249327E}" srcOrd="1" destOrd="0" presId="urn:microsoft.com/office/officeart/2005/8/layout/vList2"/>
    <dgm:cxn modelId="{93FE414E-0145-4269-BE92-BBDE7E866924}" type="presParOf" srcId="{4CF7DC17-6AB1-44BC-9ED3-39582221F3D5}" destId="{C52BCC7B-B4AD-4C7C-83B2-CDA59D557265}" srcOrd="2" destOrd="0" presId="urn:microsoft.com/office/officeart/2005/8/layout/vList2"/>
    <dgm:cxn modelId="{A60C8D1E-0EDE-41E3-8FDA-35A18A079233}" type="presParOf" srcId="{4CF7DC17-6AB1-44BC-9ED3-39582221F3D5}" destId="{B6877EA0-A33C-463E-BFA0-DCE6FE8B8AFD}" srcOrd="3" destOrd="0" presId="urn:microsoft.com/office/officeart/2005/8/layout/vList2"/>
    <dgm:cxn modelId="{3C384C12-AE26-4B54-B5FB-69289D99EEA2}" type="presParOf" srcId="{4CF7DC17-6AB1-44BC-9ED3-39582221F3D5}" destId="{27B44896-2B40-484A-9E5F-B6CCFA0177C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499BF5-A767-4475-B794-B5B8BBE8AD4F}" type="doc">
      <dgm:prSet loTypeId="urn:microsoft.com/office/officeart/2008/layout/VerticalCurvedList" loCatId="list" qsTypeId="urn:microsoft.com/office/officeart/2005/8/quickstyle/3d4#1" qsCatId="3D" csTypeId="urn:microsoft.com/office/officeart/2005/8/colors/accent3_5#1" csCatId="accent3" phldr="1"/>
      <dgm:spPr/>
      <dgm:t>
        <a:bodyPr/>
        <a:lstStyle/>
        <a:p>
          <a:endParaRPr lang="en-US"/>
        </a:p>
      </dgm:t>
    </dgm:pt>
    <dgm:pt modelId="{484F6AA5-A29A-4EAF-BB43-1309A75F82CD}">
      <dgm:prSet phldrT="[Text]" custT="1"/>
      <dgm:spPr>
        <a:solidFill>
          <a:srgbClr val="A5A5A5"/>
        </a:solidFill>
      </dgm:spPr>
      <dgm:t>
        <a:bodyPr/>
        <a:lstStyle/>
        <a:p>
          <a:pPr rtl="1">
            <a:buNone/>
          </a:pPr>
          <a:r>
            <a:rPr lang="en-US" sz="2400" b="1" baseline="0" dirty="0" err="1">
              <a:solidFill>
                <a:schemeClr val="tx1"/>
              </a:solidFill>
              <a:cs typeface="B Nazanin" panose="00000400000000000000" pitchFamily="2" charset="-78"/>
            </a:rPr>
            <a:t>شبه‌تجربی</a:t>
          </a:r>
          <a:r>
            <a:rPr lang="en-US" sz="2400" b="1" dirty="0">
              <a:solidFill>
                <a:schemeClr val="tx1"/>
              </a:solidFill>
              <a:cs typeface="B Nazanin" panose="00000400000000000000" pitchFamily="2" charset="-78"/>
            </a:rPr>
            <a:t>:</a:t>
          </a:r>
          <a:r>
            <a:rPr lang="fa-IR" sz="2400" b="1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عدم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اثبات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علیت</a:t>
          </a:r>
          <a:endParaRPr lang="en-US" sz="2400" baseline="0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BEA17D58-D191-4E04-B1EB-861848C4964A}" type="parTrans" cxnId="{42C05C42-DBA4-45E1-9FAE-23B59C8C2B3D}">
      <dgm:prSet/>
      <dgm:spPr/>
      <dgm:t>
        <a:bodyPr/>
        <a:lstStyle/>
        <a:p>
          <a:pPr rtl="0"/>
          <a:endParaRPr lang="en-US"/>
        </a:p>
      </dgm:t>
    </dgm:pt>
    <dgm:pt modelId="{41435603-1528-4854-9852-C00759AE3769}" type="sibTrans" cxnId="{42C05C42-DBA4-45E1-9FAE-23B59C8C2B3D}">
      <dgm:prSet/>
      <dgm:spPr/>
      <dgm:t>
        <a:bodyPr/>
        <a:lstStyle/>
        <a:p>
          <a:pPr rtl="0"/>
          <a:endParaRPr lang="en-US"/>
        </a:p>
      </dgm:t>
    </dgm:pt>
    <dgm:pt modelId="{9257A722-FE0B-450F-AA8D-260A3EB22D3F}">
      <dgm:prSet phldrT="[Text]" custT="1"/>
      <dgm:spPr/>
      <dgm:t>
        <a:bodyPr/>
        <a:lstStyle/>
        <a:p>
          <a:pPr rtl="1">
            <a:buNone/>
          </a:pPr>
          <a:r>
            <a:rPr lang="en-US" sz="2400" b="1" baseline="0">
              <a:solidFill>
                <a:schemeClr val="tx1"/>
              </a:solidFill>
              <a:cs typeface="B Nazanin" panose="00000400000000000000" pitchFamily="2" charset="-78"/>
            </a:rPr>
            <a:t>خودگزارشی</a:t>
          </a:r>
          <a:r>
            <a:rPr lang="fa-IR" sz="2400" b="1" baseline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="1" baseline="0">
              <a:solidFill>
                <a:schemeClr val="tx1"/>
              </a:solidFill>
              <a:cs typeface="Times New Roman" panose="02020603050405020304" pitchFamily="18" charset="0"/>
            </a:rPr>
            <a:t>PA</a:t>
          </a:r>
          <a:r>
            <a:rPr lang="fa-IR" sz="2400" b="1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fa-IR" sz="2400" b="1" dirty="0">
              <a:solidFill>
                <a:schemeClr val="tx1"/>
              </a:solidFill>
              <a:cs typeface="B Nazanin" panose="00000400000000000000" pitchFamily="2" charset="-78"/>
            </a:rPr>
            <a:t>: </a:t>
          </a:r>
          <a:r>
            <a:rPr lang="en-US" sz="24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احتمال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سوگیری</a:t>
          </a:r>
          <a:endParaRPr lang="en-US" sz="2400" baseline="0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580B6F7F-1A8C-4F84-9F2D-A3AF1B34BB3C}" type="sibTrans" cxnId="{39294023-CA65-46A7-93EB-208BBD62E412}">
      <dgm:prSet/>
      <dgm:spPr/>
      <dgm:t>
        <a:bodyPr/>
        <a:lstStyle/>
        <a:p>
          <a:endParaRPr lang="en-US"/>
        </a:p>
      </dgm:t>
    </dgm:pt>
    <dgm:pt modelId="{B6722402-1F54-4EFE-82BA-8270F1372C8E}" type="parTrans" cxnId="{39294023-CA65-46A7-93EB-208BBD62E412}">
      <dgm:prSet/>
      <dgm:spPr/>
      <dgm:t>
        <a:bodyPr/>
        <a:lstStyle/>
        <a:p>
          <a:endParaRPr lang="en-US"/>
        </a:p>
      </dgm:t>
    </dgm:pt>
    <dgm:pt modelId="{6A053B82-DEA0-4EEE-A44B-8C3A03414AC0}">
      <dgm:prSet phldrT="[Text]" custT="1"/>
      <dgm:spPr/>
      <dgm:t>
        <a:bodyPr/>
        <a:lstStyle/>
        <a:p>
          <a:pPr rtl="1">
            <a:buNone/>
          </a:pPr>
          <a:r>
            <a:rPr lang="en-US" sz="2400" b="1" baseline="0" dirty="0" err="1">
              <a:solidFill>
                <a:schemeClr val="tx1"/>
              </a:solidFill>
              <a:cs typeface="B Nazanin" panose="00000400000000000000" pitchFamily="2" charset="-78"/>
            </a:rPr>
            <a:t>داده</a:t>
          </a:r>
          <a:r>
            <a:rPr lang="en-US" sz="2400" b="1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="1" baseline="0" dirty="0" err="1">
              <a:solidFill>
                <a:schemeClr val="tx1"/>
              </a:solidFill>
              <a:cs typeface="B Nazanin" panose="00000400000000000000" pitchFamily="2" charset="-78"/>
            </a:rPr>
            <a:t>گمشده</a:t>
          </a:r>
          <a:r>
            <a:rPr lang="en-US" sz="2400" b="1" baseline="0" dirty="0">
              <a:solidFill>
                <a:schemeClr val="tx1"/>
              </a:solidFill>
              <a:cs typeface="B Nazanin" panose="00000400000000000000" pitchFamily="2" charset="-78"/>
            </a:rPr>
            <a:t>:</a:t>
          </a:r>
          <a:r>
            <a:rPr lang="fa-IR" sz="2400" b="1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۱۰–</a:t>
          </a:r>
          <a:r>
            <a:rPr lang="fa-IR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۱۱٪</a:t>
          </a:r>
        </a:p>
      </dgm:t>
    </dgm:pt>
    <dgm:pt modelId="{BB572E00-A16F-4080-8473-6B318DCB2541}" type="parTrans" cxnId="{7094A45A-0D5D-4D38-B5B4-FED0B77624DA}">
      <dgm:prSet/>
      <dgm:spPr/>
      <dgm:t>
        <a:bodyPr/>
        <a:lstStyle/>
        <a:p>
          <a:endParaRPr lang="en-US"/>
        </a:p>
      </dgm:t>
    </dgm:pt>
    <dgm:pt modelId="{633D5CAA-8551-4A80-A9B3-B7CA7D0E7179}" type="sibTrans" cxnId="{7094A45A-0D5D-4D38-B5B4-FED0B77624DA}">
      <dgm:prSet/>
      <dgm:spPr/>
      <dgm:t>
        <a:bodyPr/>
        <a:lstStyle/>
        <a:p>
          <a:endParaRPr lang="en-US"/>
        </a:p>
      </dgm:t>
    </dgm:pt>
    <dgm:pt modelId="{B56463CF-3579-4144-9BFB-43856AE8CD36}">
      <dgm:prSet phldrT="[Text]" custT="1"/>
      <dgm:spPr/>
      <dgm:t>
        <a:bodyPr/>
        <a:lstStyle/>
        <a:p>
          <a:pPr rtl="1">
            <a:buNone/>
          </a:pPr>
          <a:r>
            <a:rPr lang="en-US" sz="2400" b="1" baseline="0" dirty="0">
              <a:solidFill>
                <a:schemeClr val="tx1"/>
              </a:solidFill>
              <a:cs typeface="Times New Roman" panose="02020603050405020304" pitchFamily="18" charset="0"/>
            </a:rPr>
            <a:t>COVID-19</a:t>
          </a:r>
          <a:r>
            <a:rPr lang="fa-IR" sz="2400" b="1" baseline="0" dirty="0">
              <a:solidFill>
                <a:schemeClr val="tx1"/>
              </a:solidFill>
              <a:cs typeface="Times New Roman" panose="02020603050405020304" pitchFamily="18" charset="0"/>
            </a:rPr>
            <a:t> :</a:t>
          </a:r>
          <a:r>
            <a:rPr lang="en-US" sz="2400" baseline="0" dirty="0">
              <a:solidFill>
                <a:schemeClr val="tx1"/>
              </a:solidFill>
              <a:cs typeface="Times New Roman" panose="02020603050405020304" pitchFamily="18" charset="0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اثر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نامشخص</a:t>
          </a:r>
          <a:endParaRPr lang="en-US" sz="2400" baseline="0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354B7B8E-09CB-42A3-B8D8-A9742E45C5FE}" type="parTrans" cxnId="{24D99993-3729-4285-A17A-C5C674338F97}">
      <dgm:prSet/>
      <dgm:spPr/>
      <dgm:t>
        <a:bodyPr/>
        <a:lstStyle/>
        <a:p>
          <a:endParaRPr lang="en-US"/>
        </a:p>
      </dgm:t>
    </dgm:pt>
    <dgm:pt modelId="{E1BCE7FB-2577-4CD8-B16C-713C1952FF86}" type="sibTrans" cxnId="{24D99993-3729-4285-A17A-C5C674338F97}">
      <dgm:prSet/>
      <dgm:spPr/>
      <dgm:t>
        <a:bodyPr/>
        <a:lstStyle/>
        <a:p>
          <a:endParaRPr lang="en-US"/>
        </a:p>
      </dgm:t>
    </dgm:pt>
    <dgm:pt modelId="{BE89212E-579B-4610-ABA8-5EEEEA25ADCD}">
      <dgm:prSet phldrT="[Text]" custT="1"/>
      <dgm:spPr/>
      <dgm:t>
        <a:bodyPr/>
        <a:lstStyle/>
        <a:p>
          <a:pPr rtl="1">
            <a:buNone/>
          </a:pPr>
          <a:r>
            <a:rPr lang="en-US" sz="2400" b="1" baseline="0" dirty="0" err="1">
              <a:solidFill>
                <a:schemeClr val="tx1"/>
              </a:solidFill>
              <a:cs typeface="B Nazanin" panose="00000400000000000000" pitchFamily="2" charset="-78"/>
            </a:rPr>
            <a:t>تعمیم‌پذیری</a:t>
          </a:r>
          <a:r>
            <a:rPr lang="en-US" sz="2400" b="1" baseline="0" dirty="0">
              <a:solidFill>
                <a:schemeClr val="tx1"/>
              </a:solidFill>
              <a:cs typeface="B Nazanin" panose="00000400000000000000" pitchFamily="2" charset="-78"/>
            </a:rPr>
            <a:t>:</a:t>
          </a:r>
          <a:r>
            <a:rPr lang="fa-IR" sz="2400" b="1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محدود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به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سیستم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سلامت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نروژ</a:t>
          </a:r>
          <a:endParaRPr lang="en-US" sz="2400" baseline="0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8CA043E9-C018-4823-AC85-4542D5756429}" type="parTrans" cxnId="{9A8D127E-A151-45C5-A60C-01D56523F421}">
      <dgm:prSet/>
      <dgm:spPr/>
      <dgm:t>
        <a:bodyPr/>
        <a:lstStyle/>
        <a:p>
          <a:endParaRPr lang="en-US"/>
        </a:p>
      </dgm:t>
    </dgm:pt>
    <dgm:pt modelId="{C6A7C05D-6F9A-4F3C-9E74-906C8E032A69}" type="sibTrans" cxnId="{9A8D127E-A151-45C5-A60C-01D56523F421}">
      <dgm:prSet/>
      <dgm:spPr/>
      <dgm:t>
        <a:bodyPr/>
        <a:lstStyle/>
        <a:p>
          <a:endParaRPr lang="en-US"/>
        </a:p>
      </dgm:t>
    </dgm:pt>
    <dgm:pt modelId="{C990EDDA-D4B4-4117-903F-B9C4A7ED6D16}">
      <dgm:prSet phldrT="[Text]" custT="1"/>
      <dgm:spPr>
        <a:solidFill>
          <a:srgbClr val="A5A5A5"/>
        </a:solidFill>
      </dgm:spPr>
      <dgm:t>
        <a:bodyPr/>
        <a:lstStyle/>
        <a:p>
          <a:pPr rtl="1">
            <a:buNone/>
          </a:pPr>
          <a:r>
            <a:rPr lang="en-US" sz="2400" b="1" baseline="0" dirty="0" err="1">
              <a:solidFill>
                <a:schemeClr val="tx1"/>
              </a:solidFill>
              <a:cs typeface="B Nazanin" panose="00000400000000000000" pitchFamily="2" charset="-78"/>
            </a:rPr>
            <a:t>داده‌های</a:t>
          </a:r>
          <a:r>
            <a:rPr lang="en-US" sz="2400" b="1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="1" baseline="0" dirty="0" err="1">
              <a:solidFill>
                <a:schemeClr val="tx1"/>
              </a:solidFill>
              <a:cs typeface="B Nazanin" panose="00000400000000000000" pitchFamily="2" charset="-78"/>
            </a:rPr>
            <a:t>ردیاب</a:t>
          </a:r>
          <a:r>
            <a:rPr lang="en-US" sz="2400" b="1" baseline="0" dirty="0">
              <a:solidFill>
                <a:schemeClr val="tx1"/>
              </a:solidFill>
              <a:cs typeface="B Nazanin" panose="00000400000000000000" pitchFamily="2" charset="-78"/>
            </a:rPr>
            <a:t>:</a:t>
          </a:r>
          <a:r>
            <a:rPr lang="fa-IR" sz="2400" b="1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>
              <a:solidFill>
                <a:schemeClr val="tx1"/>
              </a:solidFill>
              <a:cs typeface="Times New Roman" panose="02020603050405020304" pitchFamily="18" charset="0"/>
            </a:rPr>
            <a:t>wear-time</a:t>
          </a:r>
          <a:r>
            <a:rPr lang="en-US" sz="24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aseline="0" dirty="0" err="1">
              <a:solidFill>
                <a:schemeClr val="tx1"/>
              </a:solidFill>
              <a:cs typeface="B Nazanin" panose="00000400000000000000" pitchFamily="2" charset="-78"/>
            </a:rPr>
            <a:t>نامشخص</a:t>
          </a:r>
          <a:endParaRPr lang="en-US" sz="2400" baseline="0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80EEE9AD-91A4-4BC9-A3D0-7C652B0E9A7D}" type="sibTrans" cxnId="{0F5B2846-B3CB-4050-BEF7-1AE892F60196}">
      <dgm:prSet/>
      <dgm:spPr/>
      <dgm:t>
        <a:bodyPr/>
        <a:lstStyle/>
        <a:p>
          <a:pPr rtl="0"/>
          <a:endParaRPr lang="en-US"/>
        </a:p>
      </dgm:t>
    </dgm:pt>
    <dgm:pt modelId="{EC10EB97-95C2-404C-B38F-25D55DA82DE5}" type="parTrans" cxnId="{0F5B2846-B3CB-4050-BEF7-1AE892F60196}">
      <dgm:prSet/>
      <dgm:spPr/>
      <dgm:t>
        <a:bodyPr/>
        <a:lstStyle/>
        <a:p>
          <a:pPr rtl="0"/>
          <a:endParaRPr lang="en-US"/>
        </a:p>
      </dgm:t>
    </dgm:pt>
    <dgm:pt modelId="{7DE0B8F6-85F8-4667-9039-1978696A8B8B}" type="pres">
      <dgm:prSet presAssocID="{1D499BF5-A767-4475-B794-B5B8BBE8AD4F}" presName="Name0" presStyleCnt="0">
        <dgm:presLayoutVars>
          <dgm:chMax val="7"/>
          <dgm:chPref val="7"/>
          <dgm:dir val="rev"/>
        </dgm:presLayoutVars>
      </dgm:prSet>
      <dgm:spPr/>
    </dgm:pt>
    <dgm:pt modelId="{00A213BE-D36B-4AF8-84AB-9C6AD339B940}" type="pres">
      <dgm:prSet presAssocID="{1D499BF5-A767-4475-B794-B5B8BBE8AD4F}" presName="Name1" presStyleCnt="0"/>
      <dgm:spPr/>
    </dgm:pt>
    <dgm:pt modelId="{85DE23BD-FA06-4A40-98E8-8C6206145B9E}" type="pres">
      <dgm:prSet presAssocID="{1D499BF5-A767-4475-B794-B5B8BBE8AD4F}" presName="cycle" presStyleCnt="0"/>
      <dgm:spPr/>
    </dgm:pt>
    <dgm:pt modelId="{2AFE2210-7118-41B2-A16B-10D8EFA57B09}" type="pres">
      <dgm:prSet presAssocID="{1D499BF5-A767-4475-B794-B5B8BBE8AD4F}" presName="srcNode" presStyleLbl="node1" presStyleIdx="0" presStyleCnt="6"/>
      <dgm:spPr/>
    </dgm:pt>
    <dgm:pt modelId="{16A86146-D83F-4818-B4A0-2DAC607AAFD1}" type="pres">
      <dgm:prSet presAssocID="{1D499BF5-A767-4475-B794-B5B8BBE8AD4F}" presName="conn" presStyleLbl="parChTrans1D2" presStyleIdx="0" presStyleCnt="1"/>
      <dgm:spPr/>
    </dgm:pt>
    <dgm:pt modelId="{0FDB5A74-5C8D-4968-AAB3-536DDE836FAE}" type="pres">
      <dgm:prSet presAssocID="{1D499BF5-A767-4475-B794-B5B8BBE8AD4F}" presName="extraNode" presStyleLbl="node1" presStyleIdx="0" presStyleCnt="6"/>
      <dgm:spPr/>
    </dgm:pt>
    <dgm:pt modelId="{9C99380E-923F-4B75-80BD-37DB843FC9B5}" type="pres">
      <dgm:prSet presAssocID="{1D499BF5-A767-4475-B794-B5B8BBE8AD4F}" presName="dstNode" presStyleLbl="node1" presStyleIdx="0" presStyleCnt="6"/>
      <dgm:spPr/>
    </dgm:pt>
    <dgm:pt modelId="{19AC88F7-0112-4D78-B244-0AF2C817CC65}" type="pres">
      <dgm:prSet presAssocID="{484F6AA5-A29A-4EAF-BB43-1309A75F82CD}" presName="text_1" presStyleLbl="node1" presStyleIdx="0" presStyleCnt="6" custScaleX="65879" custLinFactNeighborX="16618" custLinFactNeighborY="-1639">
        <dgm:presLayoutVars>
          <dgm:bulletEnabled val="1"/>
        </dgm:presLayoutVars>
      </dgm:prSet>
      <dgm:spPr/>
    </dgm:pt>
    <dgm:pt modelId="{D58B3DEC-12E0-45CB-8255-C4D7584F6005}" type="pres">
      <dgm:prSet presAssocID="{484F6AA5-A29A-4EAF-BB43-1309A75F82CD}" presName="accent_1" presStyleCnt="0"/>
      <dgm:spPr/>
    </dgm:pt>
    <dgm:pt modelId="{1A2AC52F-5015-4BE6-946D-CC6F6982AA5F}" type="pres">
      <dgm:prSet presAssocID="{484F6AA5-A29A-4EAF-BB43-1309A75F82CD}" presName="accentRepeatNode" presStyleLbl="solidFgAcc1" presStyleIdx="0" presStyleCnt="6"/>
      <dgm:spPr/>
    </dgm:pt>
    <dgm:pt modelId="{414E865A-765F-4429-94A0-4A8F3E528C2E}" type="pres">
      <dgm:prSet presAssocID="{C990EDDA-D4B4-4117-903F-B9C4A7ED6D16}" presName="text_2" presStyleLbl="node1" presStyleIdx="1" presStyleCnt="6" custScaleX="65162" custLinFactNeighborX="17754" custLinFactNeighborY="2446">
        <dgm:presLayoutVars>
          <dgm:bulletEnabled val="1"/>
        </dgm:presLayoutVars>
      </dgm:prSet>
      <dgm:spPr/>
    </dgm:pt>
    <dgm:pt modelId="{F1BD78BC-8F47-49DF-BC68-16CCC29313EB}" type="pres">
      <dgm:prSet presAssocID="{C990EDDA-D4B4-4117-903F-B9C4A7ED6D16}" presName="accent_2" presStyleCnt="0"/>
      <dgm:spPr/>
    </dgm:pt>
    <dgm:pt modelId="{422355D5-F237-413B-9BD4-20FB51B530C1}" type="pres">
      <dgm:prSet presAssocID="{C990EDDA-D4B4-4117-903F-B9C4A7ED6D16}" presName="accentRepeatNode" presStyleLbl="solidFgAcc1" presStyleIdx="1" presStyleCnt="6"/>
      <dgm:spPr/>
    </dgm:pt>
    <dgm:pt modelId="{B8761816-53D3-4CC2-B4E1-5F65B16B3514}" type="pres">
      <dgm:prSet presAssocID="{9257A722-FE0B-450F-AA8D-260A3EB22D3F}" presName="text_3" presStyleLbl="node1" presStyleIdx="2" presStyleCnt="6" custScaleX="63481" custLinFactNeighborX="17503" custLinFactNeighborY="3744">
        <dgm:presLayoutVars>
          <dgm:bulletEnabled val="1"/>
        </dgm:presLayoutVars>
      </dgm:prSet>
      <dgm:spPr/>
    </dgm:pt>
    <dgm:pt modelId="{CA300A48-60E9-4511-A490-77E945CF0CF9}" type="pres">
      <dgm:prSet presAssocID="{9257A722-FE0B-450F-AA8D-260A3EB22D3F}" presName="accent_3" presStyleCnt="0"/>
      <dgm:spPr/>
    </dgm:pt>
    <dgm:pt modelId="{339CD859-1605-481B-B9F6-6CF8BE1EDB86}" type="pres">
      <dgm:prSet presAssocID="{9257A722-FE0B-450F-AA8D-260A3EB22D3F}" presName="accentRepeatNode" presStyleLbl="solidFgAcc1" presStyleIdx="2" presStyleCnt="6"/>
      <dgm:spPr/>
    </dgm:pt>
    <dgm:pt modelId="{AA18A06E-235A-42DF-9D3B-E0030749D9CC}" type="pres">
      <dgm:prSet presAssocID="{6A053B82-DEA0-4EEE-A44B-8C3A03414AC0}" presName="text_4" presStyleLbl="node1" presStyleIdx="3" presStyleCnt="6" custScaleX="61842" custLinFactNeighborX="17013" custLinFactNeighborY="-3704">
        <dgm:presLayoutVars>
          <dgm:bulletEnabled val="1"/>
        </dgm:presLayoutVars>
      </dgm:prSet>
      <dgm:spPr/>
    </dgm:pt>
    <dgm:pt modelId="{65729F93-3E16-46F7-9C28-2531471CAA68}" type="pres">
      <dgm:prSet presAssocID="{6A053B82-DEA0-4EEE-A44B-8C3A03414AC0}" presName="accent_4" presStyleCnt="0"/>
      <dgm:spPr/>
    </dgm:pt>
    <dgm:pt modelId="{89EC8E1A-DBE2-4226-99FF-0DADB2EE1AA5}" type="pres">
      <dgm:prSet presAssocID="{6A053B82-DEA0-4EEE-A44B-8C3A03414AC0}" presName="accentRepeatNode" presStyleLbl="solidFgAcc1" presStyleIdx="3" presStyleCnt="6"/>
      <dgm:spPr/>
    </dgm:pt>
    <dgm:pt modelId="{972514A8-46E7-4E20-A0C7-17B7E5C8FCBB}" type="pres">
      <dgm:prSet presAssocID="{B56463CF-3579-4144-9BFB-43856AE8CD36}" presName="text_5" presStyleLbl="node1" presStyleIdx="4" presStyleCnt="6" custScaleX="63637" custLinFactNeighborX="17039" custLinFactNeighborY="-1079">
        <dgm:presLayoutVars>
          <dgm:bulletEnabled val="1"/>
        </dgm:presLayoutVars>
      </dgm:prSet>
      <dgm:spPr/>
    </dgm:pt>
    <dgm:pt modelId="{16DF5219-73C7-40CF-8223-9F829FB76476}" type="pres">
      <dgm:prSet presAssocID="{B56463CF-3579-4144-9BFB-43856AE8CD36}" presName="accent_5" presStyleCnt="0"/>
      <dgm:spPr/>
    </dgm:pt>
    <dgm:pt modelId="{9459D136-A554-4591-9B39-5101A4C045E0}" type="pres">
      <dgm:prSet presAssocID="{B56463CF-3579-4144-9BFB-43856AE8CD36}" presName="accentRepeatNode" presStyleLbl="solidFgAcc1" presStyleIdx="4" presStyleCnt="6"/>
      <dgm:spPr/>
    </dgm:pt>
    <dgm:pt modelId="{DBF7AF6B-2CAA-4124-B7C1-2408BD509056}" type="pres">
      <dgm:prSet presAssocID="{BE89212E-579B-4610-ABA8-5EEEEA25ADCD}" presName="text_6" presStyleLbl="node1" presStyleIdx="5" presStyleCnt="6" custScaleX="65383" custLinFactNeighborX="16308" custLinFactNeighborY="-2564">
        <dgm:presLayoutVars>
          <dgm:bulletEnabled val="1"/>
        </dgm:presLayoutVars>
      </dgm:prSet>
      <dgm:spPr/>
    </dgm:pt>
    <dgm:pt modelId="{2968F812-9C56-4207-B366-EB97D25B55AE}" type="pres">
      <dgm:prSet presAssocID="{BE89212E-579B-4610-ABA8-5EEEEA25ADCD}" presName="accent_6" presStyleCnt="0"/>
      <dgm:spPr/>
    </dgm:pt>
    <dgm:pt modelId="{3BD4DF1D-0156-4FD3-A6DB-E61913498C1C}" type="pres">
      <dgm:prSet presAssocID="{BE89212E-579B-4610-ABA8-5EEEEA25ADCD}" presName="accentRepeatNode" presStyleLbl="solidFgAcc1" presStyleIdx="5" presStyleCnt="6" custLinFactNeighborX="1680" custLinFactNeighborY="375"/>
      <dgm:spPr/>
    </dgm:pt>
  </dgm:ptLst>
  <dgm:cxnLst>
    <dgm:cxn modelId="{39294023-CA65-46A7-93EB-208BBD62E412}" srcId="{1D499BF5-A767-4475-B794-B5B8BBE8AD4F}" destId="{9257A722-FE0B-450F-AA8D-260A3EB22D3F}" srcOrd="2" destOrd="0" parTransId="{B6722402-1F54-4EFE-82BA-8270F1372C8E}" sibTransId="{580B6F7F-1A8C-4F84-9F2D-A3AF1B34BB3C}"/>
    <dgm:cxn modelId="{A96C733A-0D97-45A5-88B8-D6E7AD633AB6}" type="presOf" srcId="{6A053B82-DEA0-4EEE-A44B-8C3A03414AC0}" destId="{AA18A06E-235A-42DF-9D3B-E0030749D9CC}" srcOrd="0" destOrd="0" presId="urn:microsoft.com/office/officeart/2008/layout/VerticalCurvedList"/>
    <dgm:cxn modelId="{AA4F4A41-A8DF-4A1E-9337-38F6E0811C01}" type="presOf" srcId="{41435603-1528-4854-9852-C00759AE3769}" destId="{16A86146-D83F-4818-B4A0-2DAC607AAFD1}" srcOrd="0" destOrd="0" presId="urn:microsoft.com/office/officeart/2008/layout/VerticalCurvedList"/>
    <dgm:cxn modelId="{42C05C42-DBA4-45E1-9FAE-23B59C8C2B3D}" srcId="{1D499BF5-A767-4475-B794-B5B8BBE8AD4F}" destId="{484F6AA5-A29A-4EAF-BB43-1309A75F82CD}" srcOrd="0" destOrd="0" parTransId="{BEA17D58-D191-4E04-B1EB-861848C4964A}" sibTransId="{41435603-1528-4854-9852-C00759AE3769}"/>
    <dgm:cxn modelId="{3CAEC145-CAA8-42DA-A75E-0BEABF413FBA}" type="presOf" srcId="{1D499BF5-A767-4475-B794-B5B8BBE8AD4F}" destId="{7DE0B8F6-85F8-4667-9039-1978696A8B8B}" srcOrd="0" destOrd="0" presId="urn:microsoft.com/office/officeart/2008/layout/VerticalCurvedList"/>
    <dgm:cxn modelId="{0F5B2846-B3CB-4050-BEF7-1AE892F60196}" srcId="{1D499BF5-A767-4475-B794-B5B8BBE8AD4F}" destId="{C990EDDA-D4B4-4117-903F-B9C4A7ED6D16}" srcOrd="1" destOrd="0" parTransId="{EC10EB97-95C2-404C-B38F-25D55DA82DE5}" sibTransId="{80EEE9AD-91A4-4BC9-A3D0-7C652B0E9A7D}"/>
    <dgm:cxn modelId="{A7877F6C-26DF-42B6-8148-813734DA7DE7}" type="presOf" srcId="{C990EDDA-D4B4-4117-903F-B9C4A7ED6D16}" destId="{414E865A-765F-4429-94A0-4A8F3E528C2E}" srcOrd="0" destOrd="0" presId="urn:microsoft.com/office/officeart/2008/layout/VerticalCurvedList"/>
    <dgm:cxn modelId="{DA47CB6F-1CEB-43EE-B9D9-F30634ABB1B0}" type="presOf" srcId="{9257A722-FE0B-450F-AA8D-260A3EB22D3F}" destId="{B8761816-53D3-4CC2-B4E1-5F65B16B3514}" srcOrd="0" destOrd="0" presId="urn:microsoft.com/office/officeart/2008/layout/VerticalCurvedList"/>
    <dgm:cxn modelId="{01FAE277-103A-4B07-9A78-FD1817046B4E}" type="presOf" srcId="{484F6AA5-A29A-4EAF-BB43-1309A75F82CD}" destId="{19AC88F7-0112-4D78-B244-0AF2C817CC65}" srcOrd="0" destOrd="0" presId="urn:microsoft.com/office/officeart/2008/layout/VerticalCurvedList"/>
    <dgm:cxn modelId="{7094A45A-0D5D-4D38-B5B4-FED0B77624DA}" srcId="{1D499BF5-A767-4475-B794-B5B8BBE8AD4F}" destId="{6A053B82-DEA0-4EEE-A44B-8C3A03414AC0}" srcOrd="3" destOrd="0" parTransId="{BB572E00-A16F-4080-8473-6B318DCB2541}" sibTransId="{633D5CAA-8551-4A80-A9B3-B7CA7D0E7179}"/>
    <dgm:cxn modelId="{0B6F6A7C-8F6E-4BF2-BEE6-95688357D4F1}" type="presOf" srcId="{BE89212E-579B-4610-ABA8-5EEEEA25ADCD}" destId="{DBF7AF6B-2CAA-4124-B7C1-2408BD509056}" srcOrd="0" destOrd="0" presId="urn:microsoft.com/office/officeart/2008/layout/VerticalCurvedList"/>
    <dgm:cxn modelId="{9A8D127E-A151-45C5-A60C-01D56523F421}" srcId="{1D499BF5-A767-4475-B794-B5B8BBE8AD4F}" destId="{BE89212E-579B-4610-ABA8-5EEEEA25ADCD}" srcOrd="5" destOrd="0" parTransId="{8CA043E9-C018-4823-AC85-4542D5756429}" sibTransId="{C6A7C05D-6F9A-4F3C-9E74-906C8E032A69}"/>
    <dgm:cxn modelId="{24D99993-3729-4285-A17A-C5C674338F97}" srcId="{1D499BF5-A767-4475-B794-B5B8BBE8AD4F}" destId="{B56463CF-3579-4144-9BFB-43856AE8CD36}" srcOrd="4" destOrd="0" parTransId="{354B7B8E-09CB-42A3-B8D8-A9742E45C5FE}" sibTransId="{E1BCE7FB-2577-4CD8-B16C-713C1952FF86}"/>
    <dgm:cxn modelId="{2CA68DAD-5E8F-400B-ABE2-9D786B26AA77}" type="presOf" srcId="{B56463CF-3579-4144-9BFB-43856AE8CD36}" destId="{972514A8-46E7-4E20-A0C7-17B7E5C8FCBB}" srcOrd="0" destOrd="0" presId="urn:microsoft.com/office/officeart/2008/layout/VerticalCurvedList"/>
    <dgm:cxn modelId="{EF1A6BB2-9930-4BFE-9D0F-26D8732B8B49}" type="presParOf" srcId="{7DE0B8F6-85F8-4667-9039-1978696A8B8B}" destId="{00A213BE-D36B-4AF8-84AB-9C6AD339B940}" srcOrd="0" destOrd="0" presId="urn:microsoft.com/office/officeart/2008/layout/VerticalCurvedList"/>
    <dgm:cxn modelId="{FEB0068A-548B-4FF6-A1ED-CAAB9DA34BA6}" type="presParOf" srcId="{00A213BE-D36B-4AF8-84AB-9C6AD339B940}" destId="{85DE23BD-FA06-4A40-98E8-8C6206145B9E}" srcOrd="0" destOrd="0" presId="urn:microsoft.com/office/officeart/2008/layout/VerticalCurvedList"/>
    <dgm:cxn modelId="{E0441F82-DB1F-44EE-A5B9-C7829C9A0E65}" type="presParOf" srcId="{85DE23BD-FA06-4A40-98E8-8C6206145B9E}" destId="{2AFE2210-7118-41B2-A16B-10D8EFA57B09}" srcOrd="0" destOrd="0" presId="urn:microsoft.com/office/officeart/2008/layout/VerticalCurvedList"/>
    <dgm:cxn modelId="{522A9FE1-0649-4C5B-9E0D-75F3B45B31E5}" type="presParOf" srcId="{85DE23BD-FA06-4A40-98E8-8C6206145B9E}" destId="{16A86146-D83F-4818-B4A0-2DAC607AAFD1}" srcOrd="1" destOrd="0" presId="urn:microsoft.com/office/officeart/2008/layout/VerticalCurvedList"/>
    <dgm:cxn modelId="{A6A7BAEF-2E5D-47DF-8B96-1B7DE8BF89E9}" type="presParOf" srcId="{85DE23BD-FA06-4A40-98E8-8C6206145B9E}" destId="{0FDB5A74-5C8D-4968-AAB3-536DDE836FAE}" srcOrd="2" destOrd="0" presId="urn:microsoft.com/office/officeart/2008/layout/VerticalCurvedList"/>
    <dgm:cxn modelId="{7F3F0ADF-5F70-4F58-A991-47F099D7F828}" type="presParOf" srcId="{85DE23BD-FA06-4A40-98E8-8C6206145B9E}" destId="{9C99380E-923F-4B75-80BD-37DB843FC9B5}" srcOrd="3" destOrd="0" presId="urn:microsoft.com/office/officeart/2008/layout/VerticalCurvedList"/>
    <dgm:cxn modelId="{D721F587-CB8A-417D-8ADF-AFA589A674E7}" type="presParOf" srcId="{00A213BE-D36B-4AF8-84AB-9C6AD339B940}" destId="{19AC88F7-0112-4D78-B244-0AF2C817CC65}" srcOrd="1" destOrd="0" presId="urn:microsoft.com/office/officeart/2008/layout/VerticalCurvedList"/>
    <dgm:cxn modelId="{035B04DC-1050-4CFA-8C7D-2A98BEEB20E3}" type="presParOf" srcId="{00A213BE-D36B-4AF8-84AB-9C6AD339B940}" destId="{D58B3DEC-12E0-45CB-8255-C4D7584F6005}" srcOrd="2" destOrd="0" presId="urn:microsoft.com/office/officeart/2008/layout/VerticalCurvedList"/>
    <dgm:cxn modelId="{2481C7B1-6369-4D9D-B952-078D6CDB94BB}" type="presParOf" srcId="{D58B3DEC-12E0-45CB-8255-C4D7584F6005}" destId="{1A2AC52F-5015-4BE6-946D-CC6F6982AA5F}" srcOrd="0" destOrd="0" presId="urn:microsoft.com/office/officeart/2008/layout/VerticalCurvedList"/>
    <dgm:cxn modelId="{0EA3DD46-A6A9-4DF2-B4FF-A944ED01B5F6}" type="presParOf" srcId="{00A213BE-D36B-4AF8-84AB-9C6AD339B940}" destId="{414E865A-765F-4429-94A0-4A8F3E528C2E}" srcOrd="3" destOrd="0" presId="urn:microsoft.com/office/officeart/2008/layout/VerticalCurvedList"/>
    <dgm:cxn modelId="{50B347FA-8ECC-4305-BD51-AB3F01F994AB}" type="presParOf" srcId="{00A213BE-D36B-4AF8-84AB-9C6AD339B940}" destId="{F1BD78BC-8F47-49DF-BC68-16CCC29313EB}" srcOrd="4" destOrd="0" presId="urn:microsoft.com/office/officeart/2008/layout/VerticalCurvedList"/>
    <dgm:cxn modelId="{A3AAE62A-9413-40EF-A9E0-F1911293E759}" type="presParOf" srcId="{F1BD78BC-8F47-49DF-BC68-16CCC29313EB}" destId="{422355D5-F237-413B-9BD4-20FB51B530C1}" srcOrd="0" destOrd="0" presId="urn:microsoft.com/office/officeart/2008/layout/VerticalCurvedList"/>
    <dgm:cxn modelId="{1CF1210C-03B6-4081-9ECD-D5D86A9BA7D7}" type="presParOf" srcId="{00A213BE-D36B-4AF8-84AB-9C6AD339B940}" destId="{B8761816-53D3-4CC2-B4E1-5F65B16B3514}" srcOrd="5" destOrd="0" presId="urn:microsoft.com/office/officeart/2008/layout/VerticalCurvedList"/>
    <dgm:cxn modelId="{7535DB76-2187-4A1C-96AD-6288C9025C8C}" type="presParOf" srcId="{00A213BE-D36B-4AF8-84AB-9C6AD339B940}" destId="{CA300A48-60E9-4511-A490-77E945CF0CF9}" srcOrd="6" destOrd="0" presId="urn:microsoft.com/office/officeart/2008/layout/VerticalCurvedList"/>
    <dgm:cxn modelId="{86ED3046-F43E-413B-9C02-B08E97A6A713}" type="presParOf" srcId="{CA300A48-60E9-4511-A490-77E945CF0CF9}" destId="{339CD859-1605-481B-B9F6-6CF8BE1EDB86}" srcOrd="0" destOrd="0" presId="urn:microsoft.com/office/officeart/2008/layout/VerticalCurvedList"/>
    <dgm:cxn modelId="{73B99BB5-2FE1-4C85-9E67-BF70747564C3}" type="presParOf" srcId="{00A213BE-D36B-4AF8-84AB-9C6AD339B940}" destId="{AA18A06E-235A-42DF-9D3B-E0030749D9CC}" srcOrd="7" destOrd="0" presId="urn:microsoft.com/office/officeart/2008/layout/VerticalCurvedList"/>
    <dgm:cxn modelId="{7B5777FF-3109-4F66-A3BB-AEBFEE20CC66}" type="presParOf" srcId="{00A213BE-D36B-4AF8-84AB-9C6AD339B940}" destId="{65729F93-3E16-46F7-9C28-2531471CAA68}" srcOrd="8" destOrd="0" presId="urn:microsoft.com/office/officeart/2008/layout/VerticalCurvedList"/>
    <dgm:cxn modelId="{AC491EA7-067E-41FC-A4C3-28768FBEBD22}" type="presParOf" srcId="{65729F93-3E16-46F7-9C28-2531471CAA68}" destId="{89EC8E1A-DBE2-4226-99FF-0DADB2EE1AA5}" srcOrd="0" destOrd="0" presId="urn:microsoft.com/office/officeart/2008/layout/VerticalCurvedList"/>
    <dgm:cxn modelId="{BAA27CB8-10B0-4616-A0BE-383CF2BA25E6}" type="presParOf" srcId="{00A213BE-D36B-4AF8-84AB-9C6AD339B940}" destId="{972514A8-46E7-4E20-A0C7-17B7E5C8FCBB}" srcOrd="9" destOrd="0" presId="urn:microsoft.com/office/officeart/2008/layout/VerticalCurvedList"/>
    <dgm:cxn modelId="{4A44A20D-8345-45C9-983E-572A492BBE25}" type="presParOf" srcId="{00A213BE-D36B-4AF8-84AB-9C6AD339B940}" destId="{16DF5219-73C7-40CF-8223-9F829FB76476}" srcOrd="10" destOrd="0" presId="urn:microsoft.com/office/officeart/2008/layout/VerticalCurvedList"/>
    <dgm:cxn modelId="{E8B5C486-790A-400A-B524-B254D6AC7E11}" type="presParOf" srcId="{16DF5219-73C7-40CF-8223-9F829FB76476}" destId="{9459D136-A554-4591-9B39-5101A4C045E0}" srcOrd="0" destOrd="0" presId="urn:microsoft.com/office/officeart/2008/layout/VerticalCurvedList"/>
    <dgm:cxn modelId="{FF6727E2-C12B-4E68-BA2D-958EC9673855}" type="presParOf" srcId="{00A213BE-D36B-4AF8-84AB-9C6AD339B940}" destId="{DBF7AF6B-2CAA-4124-B7C1-2408BD509056}" srcOrd="11" destOrd="0" presId="urn:microsoft.com/office/officeart/2008/layout/VerticalCurvedList"/>
    <dgm:cxn modelId="{82D5BD56-0564-4026-A302-04FF4A90182F}" type="presParOf" srcId="{00A213BE-D36B-4AF8-84AB-9C6AD339B940}" destId="{2968F812-9C56-4207-B366-EB97D25B55AE}" srcOrd="12" destOrd="0" presId="urn:microsoft.com/office/officeart/2008/layout/VerticalCurvedList"/>
    <dgm:cxn modelId="{67B3782A-7114-455E-9102-7602C15C71E3}" type="presParOf" srcId="{2968F812-9C56-4207-B366-EB97D25B55AE}" destId="{3BD4DF1D-0156-4FD3-A6DB-E61913498C1C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55894-AE0A-4338-A449-8A563F86DDE7}">
      <dsp:nvSpPr>
        <dsp:cNvPr id="0" name=""/>
        <dsp:cNvSpPr/>
      </dsp:nvSpPr>
      <dsp:spPr>
        <a:xfrm>
          <a:off x="0" y="811"/>
          <a:ext cx="11189583" cy="1511848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mHealth </a:t>
          </a:r>
          <a:r>
            <a:rPr lang="fa-IR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kern="1200" baseline="0">
              <a:cs typeface="B Nazanin" panose="00000400000000000000" pitchFamily="2" charset="-78"/>
            </a:rPr>
            <a:t>اپلیکیشن </a:t>
          </a:r>
          <a:r>
            <a:rPr lang="en-US" sz="2400" kern="1200" baseline="0" dirty="0">
              <a:cs typeface="B Nazanin" panose="00000400000000000000" pitchFamily="2" charset="-78"/>
            </a:rPr>
            <a:t>+ </a:t>
          </a:r>
          <a:r>
            <a:rPr lang="fa-IR" sz="2400" kern="1200" baseline="0" dirty="0"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cs typeface="B Nazanin" panose="00000400000000000000" pitchFamily="2" charset="-78"/>
            </a:rPr>
            <a:t>ابزار</a:t>
          </a:r>
          <a:r>
            <a:rPr lang="en-US" sz="2400" kern="1200" baseline="0" dirty="0"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cs typeface="B Nazanin" panose="00000400000000000000" pitchFamily="2" charset="-78"/>
            </a:rPr>
            <a:t>پوشیدنی</a:t>
          </a:r>
          <a:endParaRPr lang="fa-IR" sz="2400" kern="1200" baseline="0" dirty="0">
            <a:cs typeface="B Nazanin" panose="00000400000000000000" pitchFamily="2" charset="-78"/>
          </a:endParaRPr>
        </a:p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cs typeface="B Titr" panose="00000700000000000000" pitchFamily="2" charset="-78"/>
            </a:rPr>
            <a:t>مزایا</a:t>
          </a:r>
          <a:r>
            <a:rPr lang="fa-IR" sz="2400" b="1" kern="1200" dirty="0">
              <a:cs typeface="B Titr" panose="00000700000000000000" pitchFamily="2" charset="-78"/>
            </a:rPr>
            <a:t>: </a:t>
          </a:r>
          <a:r>
            <a:rPr lang="en-US" sz="2400" kern="1200" dirty="0" err="1">
              <a:cs typeface="B Nazanin" panose="00000400000000000000" pitchFamily="2" charset="-78"/>
            </a:rPr>
            <a:t>بازخورد</a:t>
          </a:r>
          <a:r>
            <a:rPr lang="en-US" sz="2400" kern="1200" dirty="0">
              <a:cs typeface="B Nazanin" panose="00000400000000000000" pitchFamily="2" charset="-78"/>
            </a:rPr>
            <a:t>، </a:t>
          </a:r>
          <a:r>
            <a:rPr lang="en-US" sz="2400" kern="1200" dirty="0" err="1">
              <a:cs typeface="B Nazanin" panose="00000400000000000000" pitchFamily="2" charset="-78"/>
            </a:rPr>
            <a:t>هدف‌گذاری</a:t>
          </a:r>
          <a:r>
            <a:rPr lang="en-US" sz="2400" kern="1200" dirty="0">
              <a:cs typeface="B Nazanin" panose="00000400000000000000" pitchFamily="2" charset="-78"/>
            </a:rPr>
            <a:t>، </a:t>
          </a:r>
          <a:r>
            <a:rPr lang="en-US" sz="2400" kern="1200" dirty="0" err="1">
              <a:cs typeface="B Nazanin" panose="00000400000000000000" pitchFamily="2" charset="-78"/>
            </a:rPr>
            <a:t>خودپایشی</a:t>
          </a:r>
          <a:r>
            <a:rPr lang="en-US" sz="2400" kern="1200" dirty="0">
              <a:cs typeface="B Nazanin" panose="00000400000000000000" pitchFamily="2" charset="-78"/>
            </a:rPr>
            <a:t>، </a:t>
          </a:r>
          <a:r>
            <a:rPr lang="en-US" sz="2400" kern="1200" dirty="0" err="1">
              <a:cs typeface="B Nazanin" panose="00000400000000000000" pitchFamily="2" charset="-78"/>
            </a:rPr>
            <a:t>انگیزه</a:t>
          </a:r>
          <a:endParaRPr lang="en-GB" sz="2400" b="1" kern="1200" dirty="0">
            <a:cs typeface="B Nazanin" panose="00000400000000000000" pitchFamily="2" charset="-78"/>
          </a:endParaRPr>
        </a:p>
      </dsp:txBody>
      <dsp:txXfrm>
        <a:off x="73802" y="74613"/>
        <a:ext cx="11041979" cy="1364244"/>
      </dsp:txXfrm>
    </dsp:sp>
    <dsp:sp modelId="{C52BCC7B-B4AD-4C7C-83B2-CDA59D557265}">
      <dsp:nvSpPr>
        <dsp:cNvPr id="0" name=""/>
        <dsp:cNvSpPr/>
      </dsp:nvSpPr>
      <dsp:spPr>
        <a:xfrm>
          <a:off x="0" y="1526609"/>
          <a:ext cx="11189583" cy="1462842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cs typeface="B Titr" panose="00000700000000000000" pitchFamily="2" charset="-78"/>
            </a:rPr>
            <a:t>شواهد</a:t>
          </a:r>
          <a:r>
            <a:rPr lang="fa-IR" sz="2400" b="1" kern="1200">
              <a:cs typeface="B Titr" panose="00000700000000000000" pitchFamily="2" charset="-78"/>
            </a:rPr>
            <a:t>:</a:t>
          </a:r>
          <a:r>
            <a:rPr lang="en-US" sz="2400" kern="1200">
              <a:cs typeface="B Titr" panose="00000700000000000000" pitchFamily="2" charset="-78"/>
            </a:rPr>
            <a:t> </a:t>
          </a:r>
          <a:r>
            <a:rPr lang="fa-IR" sz="2400" kern="1200">
              <a:cs typeface="B Titr" panose="000007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افزایش</a:t>
          </a:r>
          <a:r>
            <a:rPr lang="en-US" sz="2400" kern="1200" dirty="0">
              <a:cs typeface="B Nazanin" panose="000004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فعالیت</a:t>
          </a:r>
          <a:r>
            <a:rPr lang="en-US" sz="2400" kern="1200" dirty="0">
              <a:cs typeface="B Nazanin" panose="000004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بدنی</a:t>
          </a:r>
          <a:r>
            <a:rPr lang="en-US" sz="2400" kern="1200" dirty="0">
              <a:cs typeface="B Nazanin" panose="000004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در</a:t>
          </a:r>
          <a:r>
            <a:rPr lang="en-US" sz="2400" kern="1200" dirty="0">
              <a:cs typeface="B Nazanin" panose="000004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بیماران</a:t>
          </a:r>
          <a:r>
            <a:rPr lang="en-US" sz="2400" kern="1200" dirty="0">
              <a:cs typeface="B Nazanin" panose="000004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سرطانی</a:t>
          </a:r>
          <a:endParaRPr lang="fa-IR" sz="2400" kern="1200" dirty="0">
            <a:cs typeface="B Nazanin" panose="00000400000000000000" pitchFamily="2" charset="-78"/>
          </a:endParaRPr>
        </a:p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cs typeface="B Titr" panose="00000700000000000000" pitchFamily="2" charset="-78"/>
            </a:rPr>
            <a:t>چالش</a:t>
          </a:r>
          <a:r>
            <a:rPr lang="fa-IR" sz="2400" b="1" kern="1200">
              <a:cs typeface="B Titr" panose="00000700000000000000" pitchFamily="2" charset="-78"/>
            </a:rPr>
            <a:t>:</a:t>
          </a:r>
          <a:r>
            <a:rPr lang="en-US" sz="2400" kern="1200">
              <a:cs typeface="B Titr" panose="000007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کاهش</a:t>
          </a:r>
          <a:r>
            <a:rPr lang="en-US" sz="2400" kern="1200" dirty="0">
              <a:cs typeface="B Nazanin" panose="000004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تعهد</a:t>
          </a:r>
          <a:r>
            <a:rPr lang="en-US" sz="2400" kern="1200" dirty="0">
              <a:cs typeface="B Nazanin" panose="00000400000000000000" pitchFamily="2" charset="-78"/>
            </a:rPr>
            <a:t> و </a:t>
          </a:r>
          <a:r>
            <a:rPr lang="en-US" sz="2400" kern="1200" dirty="0" err="1">
              <a:cs typeface="B Nazanin" panose="00000400000000000000" pitchFamily="2" charset="-78"/>
            </a:rPr>
            <a:t>استفاده</a:t>
          </a:r>
          <a:r>
            <a:rPr lang="en-US" sz="2400" kern="1200" dirty="0">
              <a:cs typeface="B Nazanin" panose="000004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متناوب</a:t>
          </a:r>
          <a:endParaRPr lang="en-GB" sz="2400" kern="1200" dirty="0">
            <a:cs typeface="B Nazanin" panose="00000400000000000000" pitchFamily="2" charset="-78"/>
          </a:endParaRPr>
        </a:p>
      </dsp:txBody>
      <dsp:txXfrm>
        <a:off x="71410" y="1598019"/>
        <a:ext cx="11046763" cy="1320022"/>
      </dsp:txXfrm>
    </dsp:sp>
    <dsp:sp modelId="{27B44896-2B40-484A-9E5F-B6CCFA0177CB}">
      <dsp:nvSpPr>
        <dsp:cNvPr id="0" name=""/>
        <dsp:cNvSpPr/>
      </dsp:nvSpPr>
      <dsp:spPr>
        <a:xfrm>
          <a:off x="0" y="3003402"/>
          <a:ext cx="11189583" cy="146284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cs typeface="B Titr" panose="00000700000000000000" pitchFamily="2" charset="-78"/>
            </a:rPr>
            <a:t>شواهد</a:t>
          </a:r>
          <a:r>
            <a:rPr lang="en-US" sz="2400" b="1" kern="1200" dirty="0">
              <a:cs typeface="B Titr" panose="00000700000000000000" pitchFamily="2" charset="-78"/>
            </a:rPr>
            <a:t> </a:t>
          </a:r>
          <a:r>
            <a:rPr lang="en-US" sz="2400" b="1" kern="1200" dirty="0" err="1">
              <a:cs typeface="B Titr" panose="00000700000000000000" pitchFamily="2" charset="-78"/>
            </a:rPr>
            <a:t>بلندمدت</a:t>
          </a:r>
          <a:r>
            <a:rPr lang="fa-IR" sz="2400" b="1" kern="1200" dirty="0">
              <a:cs typeface="B Titr" panose="00000700000000000000" pitchFamily="2" charset="-78"/>
            </a:rPr>
            <a:t>: </a:t>
          </a:r>
          <a:r>
            <a:rPr lang="en-US" sz="2400" kern="1200" dirty="0" err="1">
              <a:cs typeface="B Nazanin" panose="00000400000000000000" pitchFamily="2" charset="-78"/>
            </a:rPr>
            <a:t>محدود</a:t>
          </a:r>
          <a:endParaRPr lang="fa-IR" sz="2400" kern="1200" dirty="0">
            <a:cs typeface="B Nazanin" panose="00000400000000000000" pitchFamily="2" charset="-78"/>
          </a:endParaRPr>
        </a:p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cs typeface="B Titr" panose="00000700000000000000" pitchFamily="2" charset="-78"/>
            </a:rPr>
            <a:t>شکاف</a:t>
          </a:r>
          <a:r>
            <a:rPr lang="en-US" sz="2400" b="1" kern="1200" dirty="0">
              <a:cs typeface="B Titr" panose="00000700000000000000" pitchFamily="2" charset="-78"/>
            </a:rPr>
            <a:t> </a:t>
          </a:r>
          <a:r>
            <a:rPr lang="en-US" sz="2400" b="1" kern="1200" dirty="0" err="1">
              <a:cs typeface="B Titr" panose="00000700000000000000" pitchFamily="2" charset="-78"/>
            </a:rPr>
            <a:t>پژوهشی</a:t>
          </a:r>
          <a:r>
            <a:rPr lang="fa-IR" sz="2400" b="1" kern="1200" dirty="0">
              <a:cs typeface="B Titr" panose="00000700000000000000" pitchFamily="2" charset="-78"/>
            </a:rPr>
            <a:t>:</a:t>
          </a:r>
          <a:r>
            <a:rPr lang="en-US" sz="2400" kern="1200" dirty="0">
              <a:cs typeface="B Titr" panose="000007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سرطان‌های</a:t>
          </a:r>
          <a:r>
            <a:rPr lang="en-US" sz="2400" kern="1200" dirty="0">
              <a:cs typeface="B Nazanin" panose="00000400000000000000" pitchFamily="2" charset="-78"/>
            </a:rPr>
            <a:t> </a:t>
          </a:r>
          <a:r>
            <a:rPr lang="en-US" sz="2400" kern="1200" dirty="0" err="1">
              <a:cs typeface="B Nazanin" panose="00000400000000000000" pitchFamily="2" charset="-78"/>
            </a:rPr>
            <a:t>زنان</a:t>
          </a:r>
          <a:endParaRPr lang="en-GB" sz="2400" kern="1200" dirty="0">
            <a:cs typeface="B Nazanin" panose="00000400000000000000" pitchFamily="2" charset="-78"/>
          </a:endParaRPr>
        </a:p>
      </dsp:txBody>
      <dsp:txXfrm>
        <a:off x="71410" y="3074812"/>
        <a:ext cx="11046763" cy="13200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A86146-D83F-4818-B4A0-2DAC607AAFD1}">
      <dsp:nvSpPr>
        <dsp:cNvPr id="0" name=""/>
        <dsp:cNvSpPr/>
      </dsp:nvSpPr>
      <dsp:spPr>
        <a:xfrm>
          <a:off x="9630282" y="-861040"/>
          <a:ext cx="6696734" cy="6696734"/>
        </a:xfrm>
        <a:prstGeom prst="blockArc">
          <a:avLst>
            <a:gd name="adj1" fmla="val 8100000"/>
            <a:gd name="adj2" fmla="val 13500000"/>
            <a:gd name="adj3" fmla="val 323"/>
          </a:avLst>
        </a:pr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AC88F7-0112-4D78-B244-0AF2C817CC65}">
      <dsp:nvSpPr>
        <dsp:cNvPr id="0" name=""/>
        <dsp:cNvSpPr/>
      </dsp:nvSpPr>
      <dsp:spPr>
        <a:xfrm>
          <a:off x="2895746" y="253381"/>
          <a:ext cx="7357677" cy="523731"/>
        </a:xfrm>
        <a:prstGeom prst="rect">
          <a:avLst/>
        </a:prstGeom>
        <a:solidFill>
          <a:srgbClr val="A5A5A5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415712" bIns="6096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شبه‌تجربی</a:t>
          </a:r>
          <a:r>
            <a:rPr lang="en-US" sz="2400" b="1" kern="1200" dirty="0">
              <a:solidFill>
                <a:schemeClr val="tx1"/>
              </a:solidFill>
              <a:cs typeface="B Nazanin" panose="00000400000000000000" pitchFamily="2" charset="-78"/>
            </a:rPr>
            <a:t>:</a:t>
          </a:r>
          <a:r>
            <a:rPr lang="fa-IR" sz="2400" b="1" kern="12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عدم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اثبات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علیت</a:t>
          </a:r>
          <a:endParaRPr lang="en-US" sz="2400" kern="1200" baseline="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2895746" y="253381"/>
        <a:ext cx="7357677" cy="523731"/>
      </dsp:txXfrm>
    </dsp:sp>
    <dsp:sp modelId="{1A2AC52F-5015-4BE6-946D-CC6F6982AA5F}">
      <dsp:nvSpPr>
        <dsp:cNvPr id="0" name=""/>
        <dsp:cNvSpPr/>
      </dsp:nvSpPr>
      <dsp:spPr>
        <a:xfrm>
          <a:off x="9975512" y="196498"/>
          <a:ext cx="654664" cy="654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4E865A-765F-4429-94A0-4A8F3E528C2E}">
      <dsp:nvSpPr>
        <dsp:cNvPr id="0" name=""/>
        <dsp:cNvSpPr/>
      </dsp:nvSpPr>
      <dsp:spPr>
        <a:xfrm>
          <a:off x="2911131" y="1060273"/>
          <a:ext cx="6996878" cy="523731"/>
        </a:xfrm>
        <a:prstGeom prst="rect">
          <a:avLst/>
        </a:prstGeom>
        <a:solidFill>
          <a:srgbClr val="A5A5A5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415712" bIns="6096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داده‌های</a:t>
          </a:r>
          <a:r>
            <a:rPr lang="en-US" sz="2400" b="1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="1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ردیاب</a:t>
          </a:r>
          <a:r>
            <a:rPr lang="en-US" sz="2400" b="1" kern="1200" baseline="0" dirty="0">
              <a:solidFill>
                <a:schemeClr val="tx1"/>
              </a:solidFill>
              <a:cs typeface="B Nazanin" panose="00000400000000000000" pitchFamily="2" charset="-78"/>
            </a:rPr>
            <a:t>:</a:t>
          </a:r>
          <a:r>
            <a:rPr lang="fa-IR" sz="2400" b="1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>
              <a:solidFill>
                <a:schemeClr val="tx1"/>
              </a:solidFill>
              <a:cs typeface="Times New Roman" panose="02020603050405020304" pitchFamily="18" charset="0"/>
            </a:rPr>
            <a:t>wear-time</a:t>
          </a:r>
          <a:r>
            <a:rPr lang="en-US" sz="2400" kern="12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نامشخص</a:t>
          </a:r>
          <a:endParaRPr lang="en-US" sz="2400" kern="1200" baseline="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2911131" y="1060273"/>
        <a:ext cx="6996878" cy="523731"/>
      </dsp:txXfrm>
    </dsp:sp>
    <dsp:sp modelId="{422355D5-F237-413B-9BD4-20FB51B530C1}">
      <dsp:nvSpPr>
        <dsp:cNvPr id="0" name=""/>
        <dsp:cNvSpPr/>
      </dsp:nvSpPr>
      <dsp:spPr>
        <a:xfrm>
          <a:off x="9544707" y="981996"/>
          <a:ext cx="654664" cy="654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hueOff val="0"/>
              <a:satOff val="0"/>
              <a:lumOff val="0"/>
              <a:alphaOff val="-800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61816-53D3-4CC2-B4E1-5F65B16B3514}">
      <dsp:nvSpPr>
        <dsp:cNvPr id="0" name=""/>
        <dsp:cNvSpPr/>
      </dsp:nvSpPr>
      <dsp:spPr>
        <a:xfrm>
          <a:off x="2903979" y="1852569"/>
          <a:ext cx="6691323" cy="52373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6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415712" bIns="6096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baseline="0">
              <a:solidFill>
                <a:schemeClr val="tx1"/>
              </a:solidFill>
              <a:cs typeface="B Nazanin" panose="00000400000000000000" pitchFamily="2" charset="-78"/>
            </a:rPr>
            <a:t>خودگزارشی</a:t>
          </a:r>
          <a:r>
            <a:rPr lang="fa-IR" sz="2400" b="1" kern="1200" baseline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="1" kern="1200" baseline="0">
              <a:solidFill>
                <a:schemeClr val="tx1"/>
              </a:solidFill>
              <a:cs typeface="Times New Roman" panose="02020603050405020304" pitchFamily="18" charset="0"/>
            </a:rPr>
            <a:t>PA</a:t>
          </a:r>
          <a:r>
            <a:rPr lang="fa-IR" sz="2400" b="1" kern="120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fa-IR" sz="2400" b="1" kern="1200" dirty="0">
              <a:solidFill>
                <a:schemeClr val="tx1"/>
              </a:solidFill>
              <a:cs typeface="B Nazanin" panose="00000400000000000000" pitchFamily="2" charset="-78"/>
            </a:rPr>
            <a:t>: </a:t>
          </a:r>
          <a:r>
            <a:rPr lang="en-US" sz="2400" kern="120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احتمال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سوگیری</a:t>
          </a:r>
          <a:endParaRPr lang="en-US" sz="2400" kern="1200" baseline="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2903979" y="1852569"/>
        <a:ext cx="6691323" cy="523731"/>
      </dsp:txXfrm>
    </dsp:sp>
    <dsp:sp modelId="{339CD859-1605-481B-B9F6-6CF8BE1EDB86}">
      <dsp:nvSpPr>
        <dsp:cNvPr id="0" name=""/>
        <dsp:cNvSpPr/>
      </dsp:nvSpPr>
      <dsp:spPr>
        <a:xfrm>
          <a:off x="9347710" y="1767494"/>
          <a:ext cx="654664" cy="654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hueOff val="0"/>
              <a:satOff val="0"/>
              <a:lumOff val="0"/>
              <a:alphaOff val="-1600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18A06E-235A-42DF-9D3B-E0030749D9CC}">
      <dsp:nvSpPr>
        <dsp:cNvPr id="0" name=""/>
        <dsp:cNvSpPr/>
      </dsp:nvSpPr>
      <dsp:spPr>
        <a:xfrm>
          <a:off x="2938711" y="2598562"/>
          <a:ext cx="6518561" cy="52373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4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415712" bIns="6096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داده</a:t>
          </a:r>
          <a:r>
            <a:rPr lang="en-US" sz="2400" b="1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b="1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گمشده</a:t>
          </a:r>
          <a:r>
            <a:rPr lang="en-US" sz="2400" b="1" kern="1200" baseline="0" dirty="0">
              <a:solidFill>
                <a:schemeClr val="tx1"/>
              </a:solidFill>
              <a:cs typeface="B Nazanin" panose="00000400000000000000" pitchFamily="2" charset="-78"/>
            </a:rPr>
            <a:t>:</a:t>
          </a:r>
          <a:r>
            <a:rPr lang="fa-IR" sz="2400" b="1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۱۰–</a:t>
          </a:r>
          <a:r>
            <a:rPr lang="fa-IR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۱۱٪</a:t>
          </a:r>
        </a:p>
      </dsp:txBody>
      <dsp:txXfrm>
        <a:off x="2938711" y="2598562"/>
        <a:ext cx="6518561" cy="523731"/>
      </dsp:txXfrm>
    </dsp:sp>
    <dsp:sp modelId="{89EC8E1A-DBE2-4226-99FF-0DADB2EE1AA5}">
      <dsp:nvSpPr>
        <dsp:cNvPr id="0" name=""/>
        <dsp:cNvSpPr/>
      </dsp:nvSpPr>
      <dsp:spPr>
        <a:xfrm>
          <a:off x="9347710" y="2552494"/>
          <a:ext cx="654664" cy="654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hueOff val="0"/>
              <a:satOff val="0"/>
              <a:lumOff val="0"/>
              <a:alphaOff val="-2400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2514A8-46E7-4E20-A0C7-17B7E5C8FCBB}">
      <dsp:nvSpPr>
        <dsp:cNvPr id="0" name=""/>
        <dsp:cNvSpPr/>
      </dsp:nvSpPr>
      <dsp:spPr>
        <a:xfrm>
          <a:off x="2916232" y="3397808"/>
          <a:ext cx="6833129" cy="52373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32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415712" bIns="6096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baseline="0" dirty="0">
              <a:solidFill>
                <a:schemeClr val="tx1"/>
              </a:solidFill>
              <a:cs typeface="Times New Roman" panose="02020603050405020304" pitchFamily="18" charset="0"/>
            </a:rPr>
            <a:t>COVID-19</a:t>
          </a:r>
          <a:r>
            <a:rPr lang="fa-IR" sz="2400" b="1" kern="1200" baseline="0" dirty="0">
              <a:solidFill>
                <a:schemeClr val="tx1"/>
              </a:solidFill>
              <a:cs typeface="Times New Roman" panose="02020603050405020304" pitchFamily="18" charset="0"/>
            </a:rPr>
            <a:t> :</a:t>
          </a:r>
          <a:r>
            <a:rPr lang="en-US" sz="2400" kern="1200" baseline="0" dirty="0">
              <a:solidFill>
                <a:schemeClr val="tx1"/>
              </a:solidFill>
              <a:cs typeface="Times New Roman" panose="02020603050405020304" pitchFamily="18" charset="0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اثر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نامشخص</a:t>
          </a:r>
          <a:endParaRPr lang="en-US" sz="2400" kern="1200" baseline="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2916232" y="3397808"/>
        <a:ext cx="6833129" cy="523731"/>
      </dsp:txXfrm>
    </dsp:sp>
    <dsp:sp modelId="{9459D136-A554-4591-9B39-5101A4C045E0}">
      <dsp:nvSpPr>
        <dsp:cNvPr id="0" name=""/>
        <dsp:cNvSpPr/>
      </dsp:nvSpPr>
      <dsp:spPr>
        <a:xfrm>
          <a:off x="9544707" y="3337992"/>
          <a:ext cx="654664" cy="654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hueOff val="0"/>
              <a:satOff val="0"/>
              <a:lumOff val="0"/>
              <a:alphaOff val="-3200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F7AF6B-2CAA-4124-B7C1-2408BD509056}">
      <dsp:nvSpPr>
        <dsp:cNvPr id="0" name=""/>
        <dsp:cNvSpPr/>
      </dsp:nvSpPr>
      <dsp:spPr>
        <a:xfrm>
          <a:off x="2888821" y="4175528"/>
          <a:ext cx="7302282" cy="52373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415712" bIns="60960" numCol="1" spcCol="1270" anchor="ctr" anchorCtr="0">
          <a:noAutofit/>
        </a:bodyPr>
        <a:lstStyle/>
        <a:p>
          <a:pPr marL="0" lvl="0" indent="0" algn="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تعمیم‌پذیری</a:t>
          </a:r>
          <a:r>
            <a:rPr lang="en-US" sz="2400" b="1" kern="1200" baseline="0" dirty="0">
              <a:solidFill>
                <a:schemeClr val="tx1"/>
              </a:solidFill>
              <a:cs typeface="B Nazanin" panose="00000400000000000000" pitchFamily="2" charset="-78"/>
            </a:rPr>
            <a:t>:</a:t>
          </a:r>
          <a:r>
            <a:rPr lang="fa-IR" sz="2400" b="1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محدود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به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سیستم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سلامت</a:t>
          </a:r>
          <a:r>
            <a:rPr lang="en-US" sz="2400" kern="1200" baseline="0" dirty="0">
              <a:solidFill>
                <a:schemeClr val="tx1"/>
              </a:solidFill>
              <a:cs typeface="B Nazanin" panose="00000400000000000000" pitchFamily="2" charset="-78"/>
            </a:rPr>
            <a:t> </a:t>
          </a:r>
          <a:r>
            <a:rPr lang="en-US" sz="2400" kern="1200" baseline="0" dirty="0" err="1">
              <a:solidFill>
                <a:schemeClr val="tx1"/>
              </a:solidFill>
              <a:cs typeface="B Nazanin" panose="00000400000000000000" pitchFamily="2" charset="-78"/>
            </a:rPr>
            <a:t>نروژ</a:t>
          </a:r>
          <a:endParaRPr lang="en-US" sz="2400" kern="1200" baseline="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2888821" y="4175528"/>
        <a:ext cx="7302282" cy="523731"/>
      </dsp:txXfrm>
    </dsp:sp>
    <dsp:sp modelId="{3BD4DF1D-0156-4FD3-A6DB-E61913498C1C}">
      <dsp:nvSpPr>
        <dsp:cNvPr id="0" name=""/>
        <dsp:cNvSpPr/>
      </dsp:nvSpPr>
      <dsp:spPr>
        <a:xfrm>
          <a:off x="9986510" y="4125945"/>
          <a:ext cx="654664" cy="654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016FC-3B36-4617-9578-35B53B21FF0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E2426-45CC-4A3C-87CC-8160143D73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825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pardweb.ir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9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069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pardweb.ir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153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133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611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CE1E3-B4B0-A3F1-142B-A7D498E20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DBA904-47F8-CBB3-84C4-64EEC277B5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019085-95C9-7170-1ADE-EBAD84798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D185E-2344-0263-87FD-FB40F0CC0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pardweb.ir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281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822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/>
              <a:t>پارد وب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995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946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83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6EE6C-3714-7BEA-85F5-F24C74835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8CDDCE-4EB5-87CA-AE9E-4EB41510E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71C7D-ED36-A7E0-7602-AD5989836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2EB266-6BEE-59EC-09CA-09AC17CF2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8211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2B114-5E22-12F5-EFB1-5CFA91D8D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E40033-1B5B-FE04-5347-6D10689EF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3BA4C1-D160-2ADA-791A-02012761E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50F71-F06F-4799-3ECB-8D8CC84AF0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659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F2F51-3034-C90B-2398-A8DD8620A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79B73-01F5-F5DA-0054-E7451EDEB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DD9BC-1B53-A94C-0123-0C7C232CB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C340E-CA1E-FBE2-BC67-4C0E304645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539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F8D7E-8C36-C15E-8322-CF94CE44F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65717-3E7D-3A97-D167-B6E0D4A57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EBECF8-6FDF-2B0C-FA6F-B1F181250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9210B-A7E7-3970-DFCA-98344B7BD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2882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294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6FC1F-196C-102E-20EF-1FB8C7E83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7F781E-5415-251C-27AA-6223A9A0B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C49C6F-0EA2-0A80-54DC-24682BDDDC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3FA62-46F1-182B-DF9E-230D11A364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2850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767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ABA87-B62A-98CC-4325-7E9DF19A1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B6E819-43D2-ECB5-4988-82C76D5CA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36E6AB-77E7-15C5-BA14-6FDFB50B7A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6117D-9D09-A792-9B94-4BCBADF94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8551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D4D17-D607-A575-D7F1-56DADFD89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73A393-0069-624B-8985-4C8A2D753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C06808-0FD5-ACB1-AB29-71A2AB0DE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1F883-BF8E-5EE7-5B9A-BEE325A5B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540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D76B1-3EA4-2C39-F1CD-E1BD950EB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15E709-431E-38C7-1271-E5FB1A7A9C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B004D5-B4B3-6427-BF12-FAE8E1814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93BE5-FFBC-85E0-A92C-90D70FD1E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3371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7879E-6132-E3B9-E9C0-ECA6D3FA7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574C01-17ED-81BE-41BC-CCD295604E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BAEFB-B9A6-D252-C31A-0860287CE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1C9AF-382C-46D1-1849-16D500023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0735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3395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48940-466C-660D-6DA7-614743BB0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957087-C7BA-6C9E-AE70-3D4B099BD7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7FB6A7-32A2-BAC0-0ECD-0B3B1B01D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4D623-8C9C-69FC-0A57-1C2A694A3D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816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BD986-467A-1E4A-0E3D-C95EBB173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32A0A4-E93C-E678-C281-03B74EF04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0E1E62-B82C-59B2-32E7-5288E06921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02023-25F2-A973-DF52-63071C665A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8833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C9E98-49CD-E79C-C9EA-88F46EC95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7A7589-493A-6895-BC6C-F7518A9B2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6BB7E4-785C-C867-637B-07DE9B72E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D8715-EB8F-59D3-B523-D9806CD9C9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3126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B2856-CF01-68B3-EFE0-6B021E468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D5E3EF-DDD6-ED54-AE1E-A1604C231F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3E979-D600-51B9-B12B-F0BB36846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F0600-E660-AC19-8600-04F95B076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273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5922C-DB1A-D4B1-6B26-8A267699C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8AD399-30F2-698C-812F-EAD5F2BE65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BEDEE-1856-3B91-780E-CCB2E1BBA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23632-7728-7473-BC01-8840800E2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6963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0E9BB-D625-738E-E1BB-FC00B25D2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6E4B9-28B5-F2A0-0B7A-20FFE5313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48345-4F51-CB81-ECA3-3E1CDD27CF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E048E-E75B-CB29-C068-0187A3FA23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9104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28315-1D76-11E7-9786-A38134E2F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29AA1F-0491-C2D3-4E2A-F11FA6E51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14BD66-6B33-EFE9-E87C-4D88C2E9A9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DD354-F67C-2D8B-B8E8-E3F7EB111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3816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7892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9842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2C954-03CE-C83A-4636-5D9BE86F5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6A5C7F-A550-8C59-3675-63D456DAD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FDFA7-05DA-FCDF-7185-6303C2E72B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AE5D2-4559-9E69-3CDB-E664A95DAE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2426-45CC-4A3C-87CC-8160143D73B7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656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5710009-0AEA-4145-984C-EE6F3E32F704}"/>
              </a:ext>
            </a:extLst>
          </p:cNvPr>
          <p:cNvSpPr txBox="1"/>
          <p:nvPr userDrawn="1"/>
        </p:nvSpPr>
        <p:spPr>
          <a:xfrm>
            <a:off x="10780828" y="-64213"/>
            <a:ext cx="8226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ParDweb.ir</a:t>
            </a:r>
            <a:endParaRPr lang="en-GB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5B1762-27A2-4C5C-BE64-CFD93499BF74}"/>
              </a:ext>
            </a:extLst>
          </p:cNvPr>
          <p:cNvSpPr txBox="1"/>
          <p:nvPr userDrawn="1"/>
        </p:nvSpPr>
        <p:spPr>
          <a:xfrm>
            <a:off x="683683" y="-64213"/>
            <a:ext cx="8098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Pardweb.ir</a:t>
            </a:r>
            <a:endParaRPr lang="en-GB" sz="1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FE3F58-C4E4-442B-BABA-A4C23FDB9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AB24D-392C-4DA9-875B-F6A3EBDDB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567D3-B172-42AC-A735-CFAC7EAA6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EFD8B-0546-4561-9DE4-FEF8553CE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1DB29-1DD7-4834-A8DC-798130BDC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A6EDDD4-1BCF-4B7F-94C7-B7D719DC82E9}"/>
              </a:ext>
            </a:extLst>
          </p:cNvPr>
          <p:cNvSpPr/>
          <p:nvPr userDrawn="1"/>
        </p:nvSpPr>
        <p:spPr>
          <a:xfrm>
            <a:off x="0" y="0"/>
            <a:ext cx="2266122" cy="133184"/>
          </a:xfrm>
          <a:custGeom>
            <a:avLst/>
            <a:gdLst>
              <a:gd name="connsiteX0" fmla="*/ 0 w 5090160"/>
              <a:gd name="connsiteY0" fmla="*/ 0 h 305729"/>
              <a:gd name="connsiteX1" fmla="*/ 5090160 w 5090160"/>
              <a:gd name="connsiteY1" fmla="*/ 0 h 305729"/>
              <a:gd name="connsiteX2" fmla="*/ 5090160 w 5090160"/>
              <a:gd name="connsiteY2" fmla="*/ 305729 h 305729"/>
              <a:gd name="connsiteX3" fmla="*/ 0 w 5090160"/>
              <a:gd name="connsiteY3" fmla="*/ 305729 h 305729"/>
              <a:gd name="connsiteX4" fmla="*/ 0 w 5090160"/>
              <a:gd name="connsiteY4" fmla="*/ 0 h 305729"/>
              <a:gd name="connsiteX0" fmla="*/ 0 w 5090160"/>
              <a:gd name="connsiteY0" fmla="*/ 0 h 305729"/>
              <a:gd name="connsiteX1" fmla="*/ 5090160 w 5090160"/>
              <a:gd name="connsiteY1" fmla="*/ 0 h 305729"/>
              <a:gd name="connsiteX2" fmla="*/ 4937760 w 5090160"/>
              <a:gd name="connsiteY2" fmla="*/ 301496 h 305729"/>
              <a:gd name="connsiteX3" fmla="*/ 0 w 5090160"/>
              <a:gd name="connsiteY3" fmla="*/ 305729 h 305729"/>
              <a:gd name="connsiteX4" fmla="*/ 0 w 5090160"/>
              <a:gd name="connsiteY4" fmla="*/ 0 h 30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0160" h="305729">
                <a:moveTo>
                  <a:pt x="0" y="0"/>
                </a:moveTo>
                <a:lnTo>
                  <a:pt x="5090160" y="0"/>
                </a:lnTo>
                <a:lnTo>
                  <a:pt x="4937760" y="301496"/>
                </a:lnTo>
                <a:lnTo>
                  <a:pt x="0" y="30572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65B5836F-DD71-480B-95F5-6B0352C1771E}"/>
              </a:ext>
            </a:extLst>
          </p:cNvPr>
          <p:cNvSpPr/>
          <p:nvPr userDrawn="1"/>
        </p:nvSpPr>
        <p:spPr>
          <a:xfrm flipH="1">
            <a:off x="9925878" y="0"/>
            <a:ext cx="2266122" cy="133184"/>
          </a:xfrm>
          <a:custGeom>
            <a:avLst/>
            <a:gdLst>
              <a:gd name="connsiteX0" fmla="*/ 0 w 5090160"/>
              <a:gd name="connsiteY0" fmla="*/ 0 h 305729"/>
              <a:gd name="connsiteX1" fmla="*/ 5090160 w 5090160"/>
              <a:gd name="connsiteY1" fmla="*/ 0 h 305729"/>
              <a:gd name="connsiteX2" fmla="*/ 5090160 w 5090160"/>
              <a:gd name="connsiteY2" fmla="*/ 305729 h 305729"/>
              <a:gd name="connsiteX3" fmla="*/ 0 w 5090160"/>
              <a:gd name="connsiteY3" fmla="*/ 305729 h 305729"/>
              <a:gd name="connsiteX4" fmla="*/ 0 w 5090160"/>
              <a:gd name="connsiteY4" fmla="*/ 0 h 305729"/>
              <a:gd name="connsiteX0" fmla="*/ 0 w 5090160"/>
              <a:gd name="connsiteY0" fmla="*/ 0 h 305729"/>
              <a:gd name="connsiteX1" fmla="*/ 5090160 w 5090160"/>
              <a:gd name="connsiteY1" fmla="*/ 0 h 305729"/>
              <a:gd name="connsiteX2" fmla="*/ 4937760 w 5090160"/>
              <a:gd name="connsiteY2" fmla="*/ 301496 h 305729"/>
              <a:gd name="connsiteX3" fmla="*/ 0 w 5090160"/>
              <a:gd name="connsiteY3" fmla="*/ 305729 h 305729"/>
              <a:gd name="connsiteX4" fmla="*/ 0 w 5090160"/>
              <a:gd name="connsiteY4" fmla="*/ 0 h 30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0160" h="305729">
                <a:moveTo>
                  <a:pt x="0" y="0"/>
                </a:moveTo>
                <a:lnTo>
                  <a:pt x="5090160" y="0"/>
                </a:lnTo>
                <a:lnTo>
                  <a:pt x="4937760" y="301496"/>
                </a:lnTo>
                <a:lnTo>
                  <a:pt x="0" y="305729"/>
                </a:lnTo>
                <a:lnTo>
                  <a:pt x="0" y="0"/>
                </a:lnTo>
                <a:close/>
              </a:path>
            </a:pathLst>
          </a:custGeom>
          <a:solidFill>
            <a:srgbClr val="004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0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C6AD-12BA-4D85-B22A-8951CD10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A44BB-0658-4B6C-BB3E-63B4486A5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B64B7-9E17-4C7E-A22C-962198D9F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3FA58-F0DC-429B-911D-684AC21FA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547CD-9CB5-4A59-9AA9-6EB157C27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045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D492B-3668-4787-8DFD-977404FC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09E1B-A22C-4750-A96A-51F4E7AB2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D969D-AA85-4637-83F7-EC0D23B75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899C1-58E2-46A6-BAF7-38D8AC238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23FD9-7619-422C-A9BB-402B95DA1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759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97D28-FFCB-4FB2-9A89-082A264CC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422AF-462E-4314-8DEC-ED1237C8B3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3F902-0444-4B71-992E-38B2EBCEE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3FF36D-AD42-43C7-9F3C-BD20F69F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EDFCB-8A34-4044-A1B1-6FFA3033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0BEB1-89C2-4E9A-9C8F-B8CB62E5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145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FDD1B-149A-472E-B217-465C6B924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CBD25-21B1-420F-B4FB-F862B5F4A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CE21E-DAB2-478A-A171-FD9275163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E1904-9BEE-4E4E-9CF8-C7F5C8756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B67A8-A061-44A3-A8A1-E4DC62BD4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BBF630-65D1-40FE-81EE-D849425E0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2A37BF-CF6C-45C4-A250-BF1659A5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1FF3E3-C91F-41D5-B935-01262421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244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9F7DA-DB50-4013-A761-77A67289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C68F5D-DA65-4D61-88EF-3210B494A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ADDE25-D0BB-47EC-B1F8-B3EECA78D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B8C609-CF0D-4D4D-BC8D-56BC021D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541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0E0F76-25F4-4BDD-850E-88EFB0F83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0FE5E0-7BF9-4F24-B663-A6F267D16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7583B-A316-4B63-8F4B-8020A4177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465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97827-103B-4FE4-9DC5-C063531D0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BBB2B-008B-40B1-A362-74EDE4F0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BFB53-F10C-4752-8925-C4D130874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598B6-C448-4BB8-B2A9-26DEAE67D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BFF2C-C00F-47BE-8CD5-0222A8359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1AC55-966F-41BD-992E-D44DD771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553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B08DF-C5BB-4144-B4D6-F1DC76B0F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154F28-E093-4380-A50A-D7C717E6E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EB326-F6F2-4426-B4DE-5380F7CCF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4A5F8D-58DD-4148-ACD5-82803812D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BB09E-D946-4C5B-BD5A-B38F2D07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A4102-C066-4C30-A8FD-5BB843F34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0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F2651-EC94-47B3-BB53-68DF2130F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579DD-0C2D-4CC8-9049-21679E3B2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F0FDB-03E5-47D5-BBCE-B34367F75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A3DAC-DF0F-4504-8FF8-90B7DCBB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6D877-9573-420D-9C6D-C139D226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655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320DBD-CD3F-49D4-9149-1D85E55EF5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B67E2E-20E5-4DFD-A98E-3F6FADFBA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28F58-F3B7-42CD-B936-B902BEEE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D45EF-5763-44EE-A7E4-018A91A6E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3D9B2-C15B-45C6-B8BB-4D43979BD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61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19C07D-05BB-451B-B178-5F13B6CBF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2AEB8-0A7A-424A-AE82-F86C477E4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B013B-F07F-42E6-800B-4BB555ECC7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05B37-545B-4810-AEEE-A578DB5F5CB5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597F6-9620-4B9A-9C02-6526BE9092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49C0F-B5C6-42B6-8D35-BA69A2A46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7E72C-A945-44FC-B397-09B176CE948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3AD37B-28AB-4E7F-9D9B-E82A48ACC751}"/>
              </a:ext>
            </a:extLst>
          </p:cNvPr>
          <p:cNvSpPr txBox="1"/>
          <p:nvPr userDrawn="1"/>
        </p:nvSpPr>
        <p:spPr>
          <a:xfrm rot="16365663">
            <a:off x="-605877" y="2678987"/>
            <a:ext cx="8098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rgbClr val="E6E6E6"/>
                </a:solidFill>
              </a:rPr>
              <a:t>Pardweb.ir</a:t>
            </a:r>
            <a:endParaRPr lang="en-GB" sz="1100">
              <a:solidFill>
                <a:srgbClr val="E6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36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4.xml"/><Relationship Id="rId5" Type="http://schemas.openxmlformats.org/officeDocument/2006/relationships/slide" Target="slide19.xml"/><Relationship Id="rId4" Type="http://schemas.openxmlformats.org/officeDocument/2006/relationships/slide" Target="slide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microsoft.com/office/2007/relationships/diagramDrawing" Target="../diagrams/drawing1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diagramQuickStyle" Target="../diagrams/quickStyle1.xml"/><Relationship Id="rId5" Type="http://schemas.openxmlformats.org/officeDocument/2006/relationships/slide" Target="slide12.xml"/><Relationship Id="rId10" Type="http://schemas.openxmlformats.org/officeDocument/2006/relationships/diagramLayout" Target="../diagrams/layout1.xml"/><Relationship Id="rId4" Type="http://schemas.openxmlformats.org/officeDocument/2006/relationships/slide" Target="slide10.xml"/><Relationship Id="rId9" Type="http://schemas.openxmlformats.org/officeDocument/2006/relationships/diagramData" Target="../diagrams/data1.xml"/><Relationship Id="rId1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10" Type="http://schemas.openxmlformats.org/officeDocument/2006/relationships/image" Target="../media/image3.png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image" Target="../media/image5.png"/><Relationship Id="rId5" Type="http://schemas.openxmlformats.org/officeDocument/2006/relationships/slide" Target="slide12.xml"/><Relationship Id="rId10" Type="http://schemas.openxmlformats.org/officeDocument/2006/relationships/image" Target="../media/image4.png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10" Type="http://schemas.openxmlformats.org/officeDocument/2006/relationships/image" Target="../media/image6.png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10" Type="http://schemas.openxmlformats.org/officeDocument/2006/relationships/image" Target="../media/image7.png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10" Type="http://schemas.openxmlformats.org/officeDocument/2006/relationships/image" Target="../media/image8.png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10" Type="http://schemas.openxmlformats.org/officeDocument/2006/relationships/image" Target="../media/image9.png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10" Type="http://schemas.openxmlformats.org/officeDocument/2006/relationships/image" Target="../media/image10.png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diagramColors" Target="../diagrams/colors2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11" Type="http://schemas.openxmlformats.org/officeDocument/2006/relationships/diagramLayout" Target="../diagrams/layout2.xml"/><Relationship Id="rId5" Type="http://schemas.openxmlformats.org/officeDocument/2006/relationships/slide" Target="slide12.xml"/><Relationship Id="rId10" Type="http://schemas.openxmlformats.org/officeDocument/2006/relationships/diagramData" Target="../diagrams/data2.xml"/><Relationship Id="rId4" Type="http://schemas.openxmlformats.org/officeDocument/2006/relationships/slide" Target="slide10.xml"/><Relationship Id="rId9" Type="http://schemas.openxmlformats.org/officeDocument/2006/relationships/image" Target="../media/image2.png"/><Relationship Id="rId14" Type="http://schemas.microsoft.com/office/2007/relationships/diagramDrawing" Target="../diagrams/drawing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6.xml"/><Relationship Id="rId7" Type="http://schemas.openxmlformats.org/officeDocument/2006/relationships/slide" Target="slide3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9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3D0FD9-E732-41F6-8BE9-BA49012414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!!RR">
            <a:extLst>
              <a:ext uri="{FF2B5EF4-FFF2-40B4-BE49-F238E27FC236}">
                <a16:creationId xmlns:a16="http://schemas.microsoft.com/office/drawing/2014/main" id="{4F3E8E3C-8EFC-485D-986F-A005CD829D76}"/>
              </a:ext>
            </a:extLst>
          </p:cNvPr>
          <p:cNvSpPr/>
          <p:nvPr/>
        </p:nvSpPr>
        <p:spPr>
          <a:xfrm>
            <a:off x="1632399" y="680988"/>
            <a:ext cx="8927202" cy="5496024"/>
          </a:xfrm>
          <a:prstGeom prst="roundRect">
            <a:avLst>
              <a:gd name="adj" fmla="val 3697"/>
            </a:avLst>
          </a:prstGeom>
          <a:solidFill>
            <a:srgbClr val="ECF0F9"/>
          </a:solidFill>
          <a:ln w="19050">
            <a:solidFill>
              <a:srgbClr val="014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E7E356F-62A6-4A67-8F33-E764BE68FBFE}"/>
              </a:ext>
            </a:extLst>
          </p:cNvPr>
          <p:cNvGrpSpPr/>
          <p:nvPr/>
        </p:nvGrpSpPr>
        <p:grpSpPr>
          <a:xfrm>
            <a:off x="3065539" y="1639115"/>
            <a:ext cx="6369407" cy="3579769"/>
            <a:chOff x="2367154" y="1453620"/>
            <a:chExt cx="7484039" cy="4390044"/>
          </a:xfrm>
          <a:solidFill>
            <a:srgbClr val="74060F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16D1258-FB00-43BB-9F67-9DA82D2FA83B}"/>
                </a:ext>
              </a:extLst>
            </p:cNvPr>
            <p:cNvSpPr/>
            <p:nvPr/>
          </p:nvSpPr>
          <p:spPr>
            <a:xfrm>
              <a:off x="2367154" y="1453620"/>
              <a:ext cx="7484039" cy="4199449"/>
            </a:xfrm>
            <a:custGeom>
              <a:avLst/>
              <a:gdLst/>
              <a:ahLst/>
              <a:cxnLst/>
              <a:rect l="l" t="t" r="r" b="b"/>
              <a:pathLst>
                <a:path w="7484039" h="4199449">
                  <a:moveTo>
                    <a:pt x="2941520" y="0"/>
                  </a:moveTo>
                  <a:cubicBezTo>
                    <a:pt x="2962698" y="8471"/>
                    <a:pt x="2973286" y="21178"/>
                    <a:pt x="2973286" y="38119"/>
                  </a:cubicBezTo>
                  <a:lnTo>
                    <a:pt x="2973286" y="50826"/>
                  </a:lnTo>
                  <a:cubicBezTo>
                    <a:pt x="2922461" y="165183"/>
                    <a:pt x="2897048" y="279540"/>
                    <a:pt x="2897048" y="393897"/>
                  </a:cubicBezTo>
                  <a:lnTo>
                    <a:pt x="2897048" y="470135"/>
                  </a:lnTo>
                  <a:lnTo>
                    <a:pt x="2909754" y="470135"/>
                  </a:lnTo>
                  <a:cubicBezTo>
                    <a:pt x="2909754" y="444723"/>
                    <a:pt x="2952109" y="347307"/>
                    <a:pt x="3036818" y="177889"/>
                  </a:cubicBezTo>
                  <a:cubicBezTo>
                    <a:pt x="3045289" y="131299"/>
                    <a:pt x="3055877" y="103769"/>
                    <a:pt x="3068584" y="95298"/>
                  </a:cubicBezTo>
                  <a:cubicBezTo>
                    <a:pt x="3081290" y="61414"/>
                    <a:pt x="3098232" y="40237"/>
                    <a:pt x="3119409" y="31766"/>
                  </a:cubicBezTo>
                  <a:lnTo>
                    <a:pt x="3125762" y="31766"/>
                  </a:lnTo>
                  <a:cubicBezTo>
                    <a:pt x="3138469" y="31766"/>
                    <a:pt x="3144822" y="44472"/>
                    <a:pt x="3144822" y="69885"/>
                  </a:cubicBezTo>
                  <a:lnTo>
                    <a:pt x="3144822" y="254127"/>
                  </a:lnTo>
                  <a:lnTo>
                    <a:pt x="3125762" y="444723"/>
                  </a:lnTo>
                  <a:lnTo>
                    <a:pt x="3125762" y="463782"/>
                  </a:lnTo>
                  <a:cubicBezTo>
                    <a:pt x="3125762" y="912740"/>
                    <a:pt x="3093997" y="1179573"/>
                    <a:pt x="3030465" y="1264282"/>
                  </a:cubicBezTo>
                  <a:cubicBezTo>
                    <a:pt x="3013523" y="1336285"/>
                    <a:pt x="2973286" y="1406170"/>
                    <a:pt x="2909754" y="1473937"/>
                  </a:cubicBezTo>
                  <a:cubicBezTo>
                    <a:pt x="2863164" y="1537469"/>
                    <a:pt x="2816574" y="1592530"/>
                    <a:pt x="2769985" y="1639120"/>
                  </a:cubicBezTo>
                  <a:lnTo>
                    <a:pt x="2757278" y="1639120"/>
                  </a:lnTo>
                  <a:lnTo>
                    <a:pt x="2757278" y="1632767"/>
                  </a:lnTo>
                  <a:lnTo>
                    <a:pt x="2827163" y="1429465"/>
                  </a:lnTo>
                  <a:cubicBezTo>
                    <a:pt x="2856811" y="1260047"/>
                    <a:pt x="2871636" y="1158396"/>
                    <a:pt x="2871636" y="1124512"/>
                  </a:cubicBezTo>
                  <a:lnTo>
                    <a:pt x="2871636" y="1092746"/>
                  </a:lnTo>
                  <a:lnTo>
                    <a:pt x="2865282" y="1092746"/>
                  </a:lnTo>
                  <a:cubicBezTo>
                    <a:pt x="2848340" y="1164749"/>
                    <a:pt x="2827163" y="1213457"/>
                    <a:pt x="2801750" y="1238870"/>
                  </a:cubicBezTo>
                  <a:cubicBezTo>
                    <a:pt x="2763631" y="1327814"/>
                    <a:pt x="2661980" y="1490879"/>
                    <a:pt x="2496798" y="1728064"/>
                  </a:cubicBezTo>
                  <a:cubicBezTo>
                    <a:pt x="2352793" y="1863598"/>
                    <a:pt x="2263848" y="1984309"/>
                    <a:pt x="2229965" y="2090195"/>
                  </a:cubicBezTo>
                  <a:cubicBezTo>
                    <a:pt x="2437502" y="1933483"/>
                    <a:pt x="2573036" y="1827597"/>
                    <a:pt x="2636568" y="1772536"/>
                  </a:cubicBezTo>
                  <a:cubicBezTo>
                    <a:pt x="2903401" y="1564999"/>
                    <a:pt x="3074937" y="1454877"/>
                    <a:pt x="3151175" y="1442171"/>
                  </a:cubicBezTo>
                  <a:lnTo>
                    <a:pt x="3214707" y="1302401"/>
                  </a:lnTo>
                  <a:lnTo>
                    <a:pt x="3284592" y="1213457"/>
                  </a:lnTo>
                  <a:cubicBezTo>
                    <a:pt x="3233766" y="1141454"/>
                    <a:pt x="3208353" y="1088511"/>
                    <a:pt x="3208353" y="1054627"/>
                  </a:cubicBezTo>
                  <a:cubicBezTo>
                    <a:pt x="3208353" y="889445"/>
                    <a:pt x="3337535" y="775088"/>
                    <a:pt x="3595897" y="711556"/>
                  </a:cubicBezTo>
                  <a:cubicBezTo>
                    <a:pt x="3617074" y="711556"/>
                    <a:pt x="3634017" y="703085"/>
                    <a:pt x="3646723" y="686143"/>
                  </a:cubicBezTo>
                  <a:cubicBezTo>
                    <a:pt x="3811905" y="669201"/>
                    <a:pt x="3894496" y="658613"/>
                    <a:pt x="3894496" y="654377"/>
                  </a:cubicBezTo>
                  <a:cubicBezTo>
                    <a:pt x="3894496" y="590846"/>
                    <a:pt x="3911438" y="540020"/>
                    <a:pt x="3945322" y="501901"/>
                  </a:cubicBezTo>
                  <a:cubicBezTo>
                    <a:pt x="3945322" y="484959"/>
                    <a:pt x="3985559" y="402368"/>
                    <a:pt x="4066032" y="254127"/>
                  </a:cubicBezTo>
                  <a:cubicBezTo>
                    <a:pt x="4066032" y="237186"/>
                    <a:pt x="4080856" y="213890"/>
                    <a:pt x="4110504" y="184242"/>
                  </a:cubicBezTo>
                  <a:lnTo>
                    <a:pt x="4129564" y="196949"/>
                  </a:lnTo>
                  <a:lnTo>
                    <a:pt x="4085092" y="527314"/>
                  </a:lnTo>
                  <a:lnTo>
                    <a:pt x="4104151" y="527314"/>
                  </a:lnTo>
                  <a:cubicBezTo>
                    <a:pt x="4121093" y="463782"/>
                    <a:pt x="4157094" y="370602"/>
                    <a:pt x="4212155" y="247774"/>
                  </a:cubicBezTo>
                  <a:cubicBezTo>
                    <a:pt x="4212155" y="218126"/>
                    <a:pt x="4231215" y="194831"/>
                    <a:pt x="4269334" y="177889"/>
                  </a:cubicBezTo>
                  <a:lnTo>
                    <a:pt x="4288393" y="247774"/>
                  </a:lnTo>
                  <a:lnTo>
                    <a:pt x="4269334" y="311306"/>
                  </a:lnTo>
                  <a:lnTo>
                    <a:pt x="4294746" y="933917"/>
                  </a:lnTo>
                  <a:cubicBezTo>
                    <a:pt x="4294746" y="1391346"/>
                    <a:pt x="4233332" y="1700534"/>
                    <a:pt x="4110504" y="1861481"/>
                  </a:cubicBezTo>
                  <a:cubicBezTo>
                    <a:pt x="4076621" y="1933483"/>
                    <a:pt x="4000383" y="2030899"/>
                    <a:pt x="3881790" y="2153727"/>
                  </a:cubicBezTo>
                  <a:cubicBezTo>
                    <a:pt x="3869084" y="2174904"/>
                    <a:pt x="3856378" y="2185493"/>
                    <a:pt x="3843671" y="2185493"/>
                  </a:cubicBezTo>
                  <a:lnTo>
                    <a:pt x="3830965" y="2185493"/>
                  </a:lnTo>
                  <a:cubicBezTo>
                    <a:pt x="3830965" y="2160080"/>
                    <a:pt x="3852142" y="2124078"/>
                    <a:pt x="3894496" y="2077488"/>
                  </a:cubicBezTo>
                  <a:cubicBezTo>
                    <a:pt x="3983441" y="1899600"/>
                    <a:pt x="4027913" y="1736535"/>
                    <a:pt x="4027913" y="1588294"/>
                  </a:cubicBezTo>
                  <a:lnTo>
                    <a:pt x="3907203" y="1772536"/>
                  </a:lnTo>
                  <a:cubicBezTo>
                    <a:pt x="3843671" y="1903835"/>
                    <a:pt x="3780139" y="1997015"/>
                    <a:pt x="3716608" y="2052076"/>
                  </a:cubicBezTo>
                  <a:cubicBezTo>
                    <a:pt x="3657312" y="2132549"/>
                    <a:pt x="3608604" y="2217258"/>
                    <a:pt x="3570485" y="2306203"/>
                  </a:cubicBezTo>
                  <a:cubicBezTo>
                    <a:pt x="3549307" y="2348558"/>
                    <a:pt x="3530248" y="2373970"/>
                    <a:pt x="3513306" y="2382441"/>
                  </a:cubicBezTo>
                  <a:lnTo>
                    <a:pt x="3500600" y="2382441"/>
                  </a:lnTo>
                  <a:lnTo>
                    <a:pt x="3500600" y="2376088"/>
                  </a:lnTo>
                  <a:lnTo>
                    <a:pt x="3500600" y="2318910"/>
                  </a:lnTo>
                  <a:cubicBezTo>
                    <a:pt x="3394713" y="2378205"/>
                    <a:pt x="3339653" y="2407854"/>
                    <a:pt x="3335417" y="2407854"/>
                  </a:cubicBezTo>
                  <a:lnTo>
                    <a:pt x="3335417" y="2395147"/>
                  </a:lnTo>
                  <a:lnTo>
                    <a:pt x="3182941" y="2452326"/>
                  </a:lnTo>
                  <a:cubicBezTo>
                    <a:pt x="3195647" y="2443855"/>
                    <a:pt x="3242237" y="2416325"/>
                    <a:pt x="3322711" y="2369735"/>
                  </a:cubicBezTo>
                  <a:cubicBezTo>
                    <a:pt x="3504835" y="2251142"/>
                    <a:pt x="3636134" y="2077488"/>
                    <a:pt x="3716608" y="1848774"/>
                  </a:cubicBezTo>
                  <a:cubicBezTo>
                    <a:pt x="3729314" y="1814891"/>
                    <a:pt x="3771668" y="1759830"/>
                    <a:pt x="3843671" y="1683592"/>
                  </a:cubicBezTo>
                  <a:cubicBezTo>
                    <a:pt x="3869084" y="1666650"/>
                    <a:pt x="3881790" y="1592530"/>
                    <a:pt x="3881790" y="1461231"/>
                  </a:cubicBezTo>
                  <a:lnTo>
                    <a:pt x="3894496" y="1327814"/>
                  </a:lnTo>
                  <a:lnTo>
                    <a:pt x="3875437" y="1054627"/>
                  </a:lnTo>
                  <a:cubicBezTo>
                    <a:pt x="3866966" y="1054627"/>
                    <a:pt x="3833082" y="1088511"/>
                    <a:pt x="3773786" y="1156278"/>
                  </a:cubicBezTo>
                  <a:cubicBezTo>
                    <a:pt x="3752609" y="1168985"/>
                    <a:pt x="3684842" y="1188044"/>
                    <a:pt x="3570485" y="1213457"/>
                  </a:cubicBezTo>
                  <a:cubicBezTo>
                    <a:pt x="3485776" y="1260047"/>
                    <a:pt x="3413773" y="1317225"/>
                    <a:pt x="3354477" y="1384993"/>
                  </a:cubicBezTo>
                  <a:lnTo>
                    <a:pt x="3341770" y="1404052"/>
                  </a:lnTo>
                  <a:cubicBezTo>
                    <a:pt x="3392596" y="1404052"/>
                    <a:pt x="3451892" y="1423112"/>
                    <a:pt x="3519659" y="1461231"/>
                  </a:cubicBezTo>
                  <a:lnTo>
                    <a:pt x="3532366" y="1499350"/>
                  </a:lnTo>
                  <a:cubicBezTo>
                    <a:pt x="3523895" y="1554411"/>
                    <a:pt x="3485776" y="1626413"/>
                    <a:pt x="3418009" y="1715358"/>
                  </a:cubicBezTo>
                  <a:cubicBezTo>
                    <a:pt x="3384125" y="1791596"/>
                    <a:pt x="3337535" y="1855127"/>
                    <a:pt x="3278238" y="1905953"/>
                  </a:cubicBezTo>
                  <a:lnTo>
                    <a:pt x="3195647" y="1874187"/>
                  </a:lnTo>
                  <a:lnTo>
                    <a:pt x="3119409" y="1874187"/>
                  </a:lnTo>
                  <a:lnTo>
                    <a:pt x="3011405" y="1899600"/>
                  </a:lnTo>
                  <a:lnTo>
                    <a:pt x="3005052" y="1886893"/>
                  </a:lnTo>
                  <a:cubicBezTo>
                    <a:pt x="3005052" y="1908071"/>
                    <a:pt x="2969051" y="1931366"/>
                    <a:pt x="2897048" y="1956778"/>
                  </a:cubicBezTo>
                  <a:cubicBezTo>
                    <a:pt x="2651392" y="2143138"/>
                    <a:pt x="2484092" y="2278672"/>
                    <a:pt x="2395147" y="2363381"/>
                  </a:cubicBezTo>
                  <a:lnTo>
                    <a:pt x="2369735" y="2407854"/>
                  </a:lnTo>
                  <a:cubicBezTo>
                    <a:pt x="2534917" y="2492563"/>
                    <a:pt x="2640803" y="2534917"/>
                    <a:pt x="2687393" y="2534917"/>
                  </a:cubicBezTo>
                  <a:cubicBezTo>
                    <a:pt x="2695864" y="2534917"/>
                    <a:pt x="2706453" y="2545506"/>
                    <a:pt x="2719159" y="2566683"/>
                  </a:cubicBezTo>
                  <a:lnTo>
                    <a:pt x="2719159" y="2579390"/>
                  </a:lnTo>
                  <a:lnTo>
                    <a:pt x="2712806" y="2579390"/>
                  </a:lnTo>
                  <a:lnTo>
                    <a:pt x="2655628" y="2553977"/>
                  </a:lnTo>
                  <a:lnTo>
                    <a:pt x="2655628" y="2560330"/>
                  </a:lnTo>
                  <a:cubicBezTo>
                    <a:pt x="2744572" y="2594214"/>
                    <a:pt x="2789044" y="2619626"/>
                    <a:pt x="2789044" y="2636568"/>
                  </a:cubicBezTo>
                  <a:lnTo>
                    <a:pt x="2808104" y="2636568"/>
                  </a:lnTo>
                  <a:cubicBezTo>
                    <a:pt x="2799632" y="2636568"/>
                    <a:pt x="2795397" y="2630215"/>
                    <a:pt x="2795397" y="2617508"/>
                  </a:cubicBezTo>
                  <a:lnTo>
                    <a:pt x="2795397" y="2611155"/>
                  </a:lnTo>
                  <a:cubicBezTo>
                    <a:pt x="2808104" y="2611155"/>
                    <a:pt x="2822928" y="2619626"/>
                    <a:pt x="2839870" y="2636568"/>
                  </a:cubicBezTo>
                  <a:lnTo>
                    <a:pt x="2839870" y="2655627"/>
                  </a:lnTo>
                  <a:lnTo>
                    <a:pt x="2865282" y="2668334"/>
                  </a:lnTo>
                  <a:lnTo>
                    <a:pt x="2865282" y="2642921"/>
                  </a:lnTo>
                  <a:cubicBezTo>
                    <a:pt x="2856811" y="2642921"/>
                    <a:pt x="2852576" y="2640803"/>
                    <a:pt x="2852576" y="2636568"/>
                  </a:cubicBezTo>
                  <a:lnTo>
                    <a:pt x="2839870" y="2636568"/>
                  </a:lnTo>
                  <a:lnTo>
                    <a:pt x="2852576" y="2623862"/>
                  </a:lnTo>
                  <a:cubicBezTo>
                    <a:pt x="2945756" y="2636568"/>
                    <a:pt x="2992346" y="2651392"/>
                    <a:pt x="2992346" y="2668334"/>
                  </a:cubicBezTo>
                  <a:lnTo>
                    <a:pt x="2998699" y="2668334"/>
                  </a:lnTo>
                  <a:lnTo>
                    <a:pt x="3011405" y="2642921"/>
                  </a:lnTo>
                  <a:lnTo>
                    <a:pt x="2992346" y="2636568"/>
                  </a:lnTo>
                  <a:lnTo>
                    <a:pt x="2992346" y="2642921"/>
                  </a:lnTo>
                  <a:cubicBezTo>
                    <a:pt x="2945756" y="2638686"/>
                    <a:pt x="2922461" y="2630215"/>
                    <a:pt x="2922461" y="2617508"/>
                  </a:cubicBezTo>
                  <a:lnTo>
                    <a:pt x="2928814" y="2617508"/>
                  </a:lnTo>
                  <a:lnTo>
                    <a:pt x="3017758" y="2636568"/>
                  </a:lnTo>
                  <a:lnTo>
                    <a:pt x="3024112" y="2636568"/>
                  </a:lnTo>
                  <a:lnTo>
                    <a:pt x="3030465" y="2623862"/>
                  </a:lnTo>
                  <a:lnTo>
                    <a:pt x="3036818" y="2623862"/>
                  </a:lnTo>
                  <a:cubicBezTo>
                    <a:pt x="3036818" y="2632332"/>
                    <a:pt x="3140587" y="2651392"/>
                    <a:pt x="3348123" y="2681040"/>
                  </a:cubicBezTo>
                  <a:lnTo>
                    <a:pt x="3367183" y="2668334"/>
                  </a:lnTo>
                  <a:lnTo>
                    <a:pt x="3398949" y="2681040"/>
                  </a:lnTo>
                  <a:cubicBezTo>
                    <a:pt x="3475187" y="2693747"/>
                    <a:pt x="3532366" y="2700100"/>
                    <a:pt x="3570485" y="2700100"/>
                  </a:cubicBezTo>
                  <a:lnTo>
                    <a:pt x="3824611" y="2700100"/>
                  </a:lnTo>
                  <a:cubicBezTo>
                    <a:pt x="3926262" y="2700100"/>
                    <a:pt x="4148623" y="2674687"/>
                    <a:pt x="4491695" y="2623862"/>
                  </a:cubicBezTo>
                  <a:lnTo>
                    <a:pt x="4504401" y="2617508"/>
                  </a:lnTo>
                  <a:lnTo>
                    <a:pt x="4517108" y="2617508"/>
                  </a:lnTo>
                  <a:lnTo>
                    <a:pt x="4885592" y="2528564"/>
                  </a:lnTo>
                  <a:lnTo>
                    <a:pt x="5082540" y="2465032"/>
                  </a:lnTo>
                  <a:cubicBezTo>
                    <a:pt x="5099482" y="2443855"/>
                    <a:pt x="5177838" y="2321027"/>
                    <a:pt x="5317608" y="2096548"/>
                  </a:cubicBezTo>
                  <a:cubicBezTo>
                    <a:pt x="5334550" y="2066900"/>
                    <a:pt x="5404435" y="1997015"/>
                    <a:pt x="5527262" y="1886893"/>
                  </a:cubicBezTo>
                  <a:cubicBezTo>
                    <a:pt x="5573852" y="1857245"/>
                    <a:pt x="5620442" y="1842421"/>
                    <a:pt x="5667032" y="1842421"/>
                  </a:cubicBezTo>
                  <a:cubicBezTo>
                    <a:pt x="5683974" y="1842421"/>
                    <a:pt x="5728447" y="1857245"/>
                    <a:pt x="5800449" y="1886893"/>
                  </a:cubicBezTo>
                  <a:cubicBezTo>
                    <a:pt x="5885158" y="1831833"/>
                    <a:pt x="5938101" y="1804302"/>
                    <a:pt x="5959279" y="1804302"/>
                  </a:cubicBezTo>
                  <a:lnTo>
                    <a:pt x="5959279" y="1759830"/>
                  </a:lnTo>
                  <a:lnTo>
                    <a:pt x="5952925" y="1480290"/>
                  </a:lnTo>
                  <a:cubicBezTo>
                    <a:pt x="6003751" y="1251576"/>
                    <a:pt x="6071517" y="1077922"/>
                    <a:pt x="6156227" y="959330"/>
                  </a:cubicBezTo>
                  <a:lnTo>
                    <a:pt x="6162580" y="959330"/>
                  </a:lnTo>
                  <a:cubicBezTo>
                    <a:pt x="6183757" y="967801"/>
                    <a:pt x="6194345" y="982625"/>
                    <a:pt x="6194345" y="1003802"/>
                  </a:cubicBezTo>
                  <a:lnTo>
                    <a:pt x="6168933" y="1124512"/>
                  </a:lnTo>
                  <a:lnTo>
                    <a:pt x="6168933" y="1156278"/>
                  </a:lnTo>
                  <a:lnTo>
                    <a:pt x="6194345" y="1404052"/>
                  </a:lnTo>
                  <a:cubicBezTo>
                    <a:pt x="6194345" y="1480290"/>
                    <a:pt x="6168933" y="1590412"/>
                    <a:pt x="6118107" y="1734417"/>
                  </a:cubicBezTo>
                  <a:cubicBezTo>
                    <a:pt x="6118107" y="1747123"/>
                    <a:pt x="6048223" y="1850892"/>
                    <a:pt x="5908453" y="2045723"/>
                  </a:cubicBezTo>
                  <a:cubicBezTo>
                    <a:pt x="5789860" y="2172786"/>
                    <a:pt x="5698798" y="2236318"/>
                    <a:pt x="5635266" y="2236318"/>
                  </a:cubicBezTo>
                  <a:cubicBezTo>
                    <a:pt x="5635266" y="2249024"/>
                    <a:pt x="5631031" y="2255377"/>
                    <a:pt x="5622560" y="2255377"/>
                  </a:cubicBezTo>
                  <a:lnTo>
                    <a:pt x="5616207" y="2255377"/>
                  </a:lnTo>
                  <a:lnTo>
                    <a:pt x="5616207" y="2268084"/>
                  </a:lnTo>
                  <a:lnTo>
                    <a:pt x="5622560" y="2268084"/>
                  </a:lnTo>
                  <a:cubicBezTo>
                    <a:pt x="5770801" y="2213023"/>
                    <a:pt x="5929630" y="2085959"/>
                    <a:pt x="6099048" y="1886893"/>
                  </a:cubicBezTo>
                  <a:cubicBezTo>
                    <a:pt x="6124461" y="1836068"/>
                    <a:pt x="6147756" y="1774654"/>
                    <a:pt x="6168933" y="1702651"/>
                  </a:cubicBezTo>
                  <a:lnTo>
                    <a:pt x="6175286" y="1702651"/>
                  </a:lnTo>
                  <a:lnTo>
                    <a:pt x="6175286" y="1677239"/>
                  </a:lnTo>
                  <a:cubicBezTo>
                    <a:pt x="6200699" y="1562882"/>
                    <a:pt x="6213405" y="1476055"/>
                    <a:pt x="6213405" y="1416758"/>
                  </a:cubicBezTo>
                  <a:lnTo>
                    <a:pt x="6200699" y="1073687"/>
                  </a:lnTo>
                  <a:cubicBezTo>
                    <a:pt x="6200699" y="806853"/>
                    <a:pt x="6270584" y="580257"/>
                    <a:pt x="6410354" y="393897"/>
                  </a:cubicBezTo>
                  <a:cubicBezTo>
                    <a:pt x="6410354" y="381191"/>
                    <a:pt x="6446355" y="330365"/>
                    <a:pt x="6518357" y="241421"/>
                  </a:cubicBezTo>
                  <a:lnTo>
                    <a:pt x="6537417" y="260480"/>
                  </a:lnTo>
                  <a:lnTo>
                    <a:pt x="6537417" y="285893"/>
                  </a:lnTo>
                  <a:lnTo>
                    <a:pt x="6473885" y="457429"/>
                  </a:lnTo>
                  <a:cubicBezTo>
                    <a:pt x="6452707" y="533667"/>
                    <a:pt x="6442119" y="595081"/>
                    <a:pt x="6442119" y="641671"/>
                  </a:cubicBezTo>
                  <a:lnTo>
                    <a:pt x="6442119" y="1188044"/>
                  </a:lnTo>
                  <a:cubicBezTo>
                    <a:pt x="6442119" y="1433700"/>
                    <a:pt x="6331998" y="1694180"/>
                    <a:pt x="6111755" y="1969485"/>
                  </a:cubicBezTo>
                  <a:lnTo>
                    <a:pt x="5997397" y="2077488"/>
                  </a:lnTo>
                  <a:lnTo>
                    <a:pt x="6010104" y="2077488"/>
                  </a:lnTo>
                  <a:cubicBezTo>
                    <a:pt x="6099048" y="2026663"/>
                    <a:pt x="6198581" y="1963132"/>
                    <a:pt x="6308703" y="1886893"/>
                  </a:cubicBezTo>
                  <a:cubicBezTo>
                    <a:pt x="6448473" y="1819126"/>
                    <a:pt x="6641185" y="1662415"/>
                    <a:pt x="6886841" y="1416758"/>
                  </a:cubicBezTo>
                  <a:cubicBezTo>
                    <a:pt x="6933431" y="1361697"/>
                    <a:pt x="6969433" y="1325696"/>
                    <a:pt x="6994845" y="1308754"/>
                  </a:cubicBezTo>
                  <a:cubicBezTo>
                    <a:pt x="7054142" y="1236752"/>
                    <a:pt x="7083789" y="1181691"/>
                    <a:pt x="7083789" y="1143572"/>
                  </a:cubicBezTo>
                  <a:cubicBezTo>
                    <a:pt x="7092261" y="1084275"/>
                    <a:pt x="7107085" y="1044039"/>
                    <a:pt x="7128262" y="1022861"/>
                  </a:cubicBezTo>
                  <a:cubicBezTo>
                    <a:pt x="7128262" y="950859"/>
                    <a:pt x="7191793" y="847090"/>
                    <a:pt x="7318857" y="711556"/>
                  </a:cubicBezTo>
                  <a:cubicBezTo>
                    <a:pt x="7399331" y="609905"/>
                    <a:pt x="7454392" y="559080"/>
                    <a:pt x="7484039" y="559080"/>
                  </a:cubicBezTo>
                  <a:lnTo>
                    <a:pt x="7484039" y="571786"/>
                  </a:lnTo>
                  <a:cubicBezTo>
                    <a:pt x="7369683" y="952976"/>
                    <a:pt x="7166381" y="1306637"/>
                    <a:pt x="6874135" y="1632767"/>
                  </a:cubicBezTo>
                  <a:cubicBezTo>
                    <a:pt x="6543770" y="1980073"/>
                    <a:pt x="6359529" y="2153727"/>
                    <a:pt x="6321409" y="2153727"/>
                  </a:cubicBezTo>
                  <a:cubicBezTo>
                    <a:pt x="6092695" y="2340087"/>
                    <a:pt x="5855510" y="2501033"/>
                    <a:pt x="5609854" y="2636568"/>
                  </a:cubicBezTo>
                  <a:cubicBezTo>
                    <a:pt x="5470084" y="2700100"/>
                    <a:pt x="5383257" y="2731866"/>
                    <a:pt x="5349373" y="2731866"/>
                  </a:cubicBezTo>
                  <a:lnTo>
                    <a:pt x="5343020" y="2731866"/>
                  </a:lnTo>
                  <a:cubicBezTo>
                    <a:pt x="5343020" y="2753043"/>
                    <a:pt x="5313372" y="2769985"/>
                    <a:pt x="5254076" y="2782691"/>
                  </a:cubicBezTo>
                  <a:cubicBezTo>
                    <a:pt x="5186308" y="2812339"/>
                    <a:pt x="5067716" y="2861047"/>
                    <a:pt x="4898298" y="2928814"/>
                  </a:cubicBezTo>
                  <a:lnTo>
                    <a:pt x="4885592" y="2909754"/>
                  </a:lnTo>
                  <a:cubicBezTo>
                    <a:pt x="4885592" y="2922461"/>
                    <a:pt x="4843237" y="2939402"/>
                    <a:pt x="4758528" y="2960580"/>
                  </a:cubicBezTo>
                  <a:lnTo>
                    <a:pt x="4726762" y="2941520"/>
                  </a:lnTo>
                  <a:cubicBezTo>
                    <a:pt x="4726762" y="2954227"/>
                    <a:pt x="4720409" y="2960580"/>
                    <a:pt x="4707703" y="2960580"/>
                  </a:cubicBezTo>
                  <a:cubicBezTo>
                    <a:pt x="4707703" y="2973286"/>
                    <a:pt x="4690761" y="2979640"/>
                    <a:pt x="4656878" y="2979640"/>
                  </a:cubicBezTo>
                  <a:cubicBezTo>
                    <a:pt x="4622994" y="3017759"/>
                    <a:pt x="4595463" y="3036818"/>
                    <a:pt x="4574286" y="3036818"/>
                  </a:cubicBezTo>
                  <a:lnTo>
                    <a:pt x="4555227" y="3036818"/>
                  </a:lnTo>
                  <a:cubicBezTo>
                    <a:pt x="4601816" y="2998699"/>
                    <a:pt x="4625111" y="2979640"/>
                    <a:pt x="4625111" y="2979640"/>
                  </a:cubicBezTo>
                  <a:lnTo>
                    <a:pt x="4612405" y="2979640"/>
                  </a:lnTo>
                  <a:lnTo>
                    <a:pt x="4593346" y="2979640"/>
                  </a:lnTo>
                  <a:lnTo>
                    <a:pt x="4580639" y="2979640"/>
                  </a:lnTo>
                  <a:lnTo>
                    <a:pt x="4586993" y="2998699"/>
                  </a:lnTo>
                  <a:lnTo>
                    <a:pt x="4580639" y="2998699"/>
                  </a:lnTo>
                  <a:lnTo>
                    <a:pt x="4555227" y="3005052"/>
                  </a:lnTo>
                  <a:lnTo>
                    <a:pt x="4548873" y="2998699"/>
                  </a:lnTo>
                  <a:lnTo>
                    <a:pt x="4542520" y="2998699"/>
                  </a:lnTo>
                  <a:cubicBezTo>
                    <a:pt x="4517108" y="3002935"/>
                    <a:pt x="4498048" y="3009288"/>
                    <a:pt x="4485342" y="3017759"/>
                  </a:cubicBezTo>
                  <a:lnTo>
                    <a:pt x="4478989" y="3017759"/>
                  </a:lnTo>
                  <a:lnTo>
                    <a:pt x="4466282" y="3011405"/>
                  </a:lnTo>
                  <a:lnTo>
                    <a:pt x="4428163" y="3011405"/>
                  </a:lnTo>
                  <a:cubicBezTo>
                    <a:pt x="4402751" y="3011405"/>
                    <a:pt x="4390044" y="3019876"/>
                    <a:pt x="4390044" y="3036818"/>
                  </a:cubicBezTo>
                  <a:lnTo>
                    <a:pt x="4377338" y="3036818"/>
                  </a:lnTo>
                  <a:lnTo>
                    <a:pt x="4377338" y="3030465"/>
                  </a:lnTo>
                  <a:lnTo>
                    <a:pt x="4332866" y="3030465"/>
                  </a:lnTo>
                  <a:lnTo>
                    <a:pt x="4313806" y="3043171"/>
                  </a:lnTo>
                  <a:lnTo>
                    <a:pt x="4269334" y="3043171"/>
                  </a:lnTo>
                  <a:lnTo>
                    <a:pt x="4199449" y="3062230"/>
                  </a:lnTo>
                  <a:lnTo>
                    <a:pt x="4142270" y="3062230"/>
                  </a:lnTo>
                  <a:cubicBezTo>
                    <a:pt x="4133800" y="3074937"/>
                    <a:pt x="4123211" y="3081290"/>
                    <a:pt x="4110504" y="3081290"/>
                  </a:cubicBezTo>
                  <a:lnTo>
                    <a:pt x="4066032" y="3081290"/>
                  </a:lnTo>
                  <a:cubicBezTo>
                    <a:pt x="4006736" y="3081290"/>
                    <a:pt x="3977088" y="3070701"/>
                    <a:pt x="3977088" y="3049524"/>
                  </a:cubicBezTo>
                  <a:lnTo>
                    <a:pt x="3970735" y="3049524"/>
                  </a:lnTo>
                  <a:lnTo>
                    <a:pt x="3964381" y="3062230"/>
                  </a:lnTo>
                  <a:lnTo>
                    <a:pt x="3970735" y="3068584"/>
                  </a:lnTo>
                  <a:lnTo>
                    <a:pt x="3964381" y="3081290"/>
                  </a:lnTo>
                  <a:lnTo>
                    <a:pt x="3938969" y="3062230"/>
                  </a:lnTo>
                  <a:cubicBezTo>
                    <a:pt x="3938969" y="3074937"/>
                    <a:pt x="3924145" y="3085526"/>
                    <a:pt x="3894496" y="3093997"/>
                  </a:cubicBezTo>
                  <a:lnTo>
                    <a:pt x="3894496" y="3081290"/>
                  </a:lnTo>
                  <a:lnTo>
                    <a:pt x="3881790" y="3081290"/>
                  </a:lnTo>
                  <a:lnTo>
                    <a:pt x="3830965" y="3100350"/>
                  </a:lnTo>
                  <a:lnTo>
                    <a:pt x="3799199" y="3093997"/>
                  </a:lnTo>
                  <a:lnTo>
                    <a:pt x="3799199" y="3100350"/>
                  </a:lnTo>
                  <a:lnTo>
                    <a:pt x="3786493" y="3100350"/>
                  </a:lnTo>
                  <a:cubicBezTo>
                    <a:pt x="3773786" y="3100350"/>
                    <a:pt x="3767433" y="3093997"/>
                    <a:pt x="3767433" y="3081290"/>
                  </a:cubicBezTo>
                  <a:lnTo>
                    <a:pt x="3748373" y="3093997"/>
                  </a:lnTo>
                  <a:lnTo>
                    <a:pt x="3703901" y="3081290"/>
                  </a:lnTo>
                  <a:cubicBezTo>
                    <a:pt x="3703901" y="3089761"/>
                    <a:pt x="3689078" y="3093997"/>
                    <a:pt x="3659429" y="3093997"/>
                  </a:cubicBezTo>
                  <a:cubicBezTo>
                    <a:pt x="3659429" y="3085526"/>
                    <a:pt x="3655193" y="3081290"/>
                    <a:pt x="3646723" y="3081290"/>
                  </a:cubicBezTo>
                  <a:lnTo>
                    <a:pt x="3627663" y="3081290"/>
                  </a:lnTo>
                  <a:lnTo>
                    <a:pt x="3627663" y="3062230"/>
                  </a:lnTo>
                  <a:lnTo>
                    <a:pt x="3659429" y="3049524"/>
                  </a:lnTo>
                  <a:lnTo>
                    <a:pt x="3646723" y="3036818"/>
                  </a:lnTo>
                  <a:lnTo>
                    <a:pt x="3646723" y="3017759"/>
                  </a:lnTo>
                  <a:lnTo>
                    <a:pt x="3621310" y="3030465"/>
                  </a:lnTo>
                  <a:lnTo>
                    <a:pt x="3608604" y="3030465"/>
                  </a:lnTo>
                  <a:lnTo>
                    <a:pt x="3608604" y="3017759"/>
                  </a:lnTo>
                  <a:lnTo>
                    <a:pt x="3570485" y="3043171"/>
                  </a:lnTo>
                  <a:lnTo>
                    <a:pt x="3570485" y="3049524"/>
                  </a:lnTo>
                  <a:lnTo>
                    <a:pt x="3583191" y="3049524"/>
                  </a:lnTo>
                  <a:lnTo>
                    <a:pt x="3583191" y="3055877"/>
                  </a:lnTo>
                  <a:cubicBezTo>
                    <a:pt x="3583191" y="3072819"/>
                    <a:pt x="3568367" y="3081290"/>
                    <a:pt x="3538719" y="3081290"/>
                  </a:cubicBezTo>
                  <a:cubicBezTo>
                    <a:pt x="3538719" y="3093997"/>
                    <a:pt x="3568367" y="3123645"/>
                    <a:pt x="3627663" y="3170235"/>
                  </a:cubicBezTo>
                  <a:lnTo>
                    <a:pt x="3627663" y="3182941"/>
                  </a:lnTo>
                  <a:lnTo>
                    <a:pt x="3621310" y="3182941"/>
                  </a:lnTo>
                  <a:cubicBezTo>
                    <a:pt x="3570485" y="3157528"/>
                    <a:pt x="3545072" y="3140587"/>
                    <a:pt x="3545072" y="3132116"/>
                  </a:cubicBezTo>
                  <a:lnTo>
                    <a:pt x="3538719" y="3113056"/>
                  </a:lnTo>
                  <a:lnTo>
                    <a:pt x="3538719" y="3106703"/>
                  </a:lnTo>
                  <a:lnTo>
                    <a:pt x="3532366" y="3113056"/>
                  </a:lnTo>
                  <a:lnTo>
                    <a:pt x="3513306" y="3113056"/>
                  </a:lnTo>
                  <a:lnTo>
                    <a:pt x="3468834" y="3068584"/>
                  </a:lnTo>
                  <a:lnTo>
                    <a:pt x="3443421" y="3081290"/>
                  </a:lnTo>
                  <a:lnTo>
                    <a:pt x="3437068" y="3068584"/>
                  </a:lnTo>
                  <a:lnTo>
                    <a:pt x="3443421" y="3062230"/>
                  </a:lnTo>
                  <a:lnTo>
                    <a:pt x="3398949" y="3062230"/>
                  </a:lnTo>
                  <a:lnTo>
                    <a:pt x="3379889" y="3062230"/>
                  </a:lnTo>
                  <a:lnTo>
                    <a:pt x="3379889" y="3093997"/>
                  </a:lnTo>
                  <a:lnTo>
                    <a:pt x="3335417" y="3093997"/>
                  </a:lnTo>
                  <a:cubicBezTo>
                    <a:pt x="3331181" y="3093997"/>
                    <a:pt x="3326946" y="3083408"/>
                    <a:pt x="3322711" y="3062230"/>
                  </a:cubicBezTo>
                  <a:lnTo>
                    <a:pt x="3348123" y="3062230"/>
                  </a:lnTo>
                  <a:cubicBezTo>
                    <a:pt x="3348123" y="3045289"/>
                    <a:pt x="3379889" y="3036818"/>
                    <a:pt x="3443421" y="3036818"/>
                  </a:cubicBezTo>
                  <a:lnTo>
                    <a:pt x="3443421" y="3030465"/>
                  </a:lnTo>
                  <a:lnTo>
                    <a:pt x="3398949" y="3024112"/>
                  </a:lnTo>
                  <a:lnTo>
                    <a:pt x="3398949" y="3011405"/>
                  </a:lnTo>
                  <a:lnTo>
                    <a:pt x="3418009" y="3011405"/>
                  </a:lnTo>
                  <a:lnTo>
                    <a:pt x="3418009" y="2998699"/>
                  </a:lnTo>
                  <a:lnTo>
                    <a:pt x="3386243" y="2998699"/>
                  </a:lnTo>
                  <a:cubicBezTo>
                    <a:pt x="3373536" y="2998699"/>
                    <a:pt x="3360830" y="3005052"/>
                    <a:pt x="3348123" y="3017759"/>
                  </a:cubicBezTo>
                  <a:lnTo>
                    <a:pt x="3335417" y="3011405"/>
                  </a:lnTo>
                  <a:lnTo>
                    <a:pt x="3341770" y="3005052"/>
                  </a:lnTo>
                  <a:lnTo>
                    <a:pt x="3341770" y="2998699"/>
                  </a:lnTo>
                  <a:lnTo>
                    <a:pt x="3322711" y="2998699"/>
                  </a:lnTo>
                  <a:lnTo>
                    <a:pt x="3322711" y="3011405"/>
                  </a:lnTo>
                  <a:lnTo>
                    <a:pt x="3316358" y="3011405"/>
                  </a:lnTo>
                  <a:cubicBezTo>
                    <a:pt x="3312122" y="3011405"/>
                    <a:pt x="3310004" y="3005052"/>
                    <a:pt x="3310004" y="2992346"/>
                  </a:cubicBezTo>
                  <a:lnTo>
                    <a:pt x="3278238" y="2992346"/>
                  </a:lnTo>
                  <a:lnTo>
                    <a:pt x="3284592" y="2998699"/>
                  </a:lnTo>
                  <a:lnTo>
                    <a:pt x="3284592" y="3011405"/>
                  </a:lnTo>
                  <a:lnTo>
                    <a:pt x="3278238" y="3017759"/>
                  </a:lnTo>
                  <a:lnTo>
                    <a:pt x="3265532" y="3017759"/>
                  </a:lnTo>
                  <a:cubicBezTo>
                    <a:pt x="3257062" y="3017759"/>
                    <a:pt x="3252826" y="3009288"/>
                    <a:pt x="3252826" y="2992346"/>
                  </a:cubicBezTo>
                  <a:cubicBezTo>
                    <a:pt x="3163882" y="2983875"/>
                    <a:pt x="3119409" y="2975404"/>
                    <a:pt x="3119409" y="2966933"/>
                  </a:cubicBezTo>
                  <a:lnTo>
                    <a:pt x="3113056" y="2941520"/>
                  </a:lnTo>
                  <a:lnTo>
                    <a:pt x="3068584" y="2966933"/>
                  </a:lnTo>
                  <a:lnTo>
                    <a:pt x="3055877" y="2966933"/>
                  </a:lnTo>
                  <a:lnTo>
                    <a:pt x="3036818" y="2947873"/>
                  </a:lnTo>
                  <a:lnTo>
                    <a:pt x="3011405" y="2960580"/>
                  </a:lnTo>
                  <a:lnTo>
                    <a:pt x="2979639" y="2947873"/>
                  </a:lnTo>
                  <a:lnTo>
                    <a:pt x="2941520" y="2960580"/>
                  </a:lnTo>
                  <a:lnTo>
                    <a:pt x="2935167" y="2941520"/>
                  </a:lnTo>
                  <a:lnTo>
                    <a:pt x="2909754" y="2960580"/>
                  </a:lnTo>
                  <a:cubicBezTo>
                    <a:pt x="2909754" y="2947873"/>
                    <a:pt x="2905519" y="2941520"/>
                    <a:pt x="2897048" y="2941520"/>
                  </a:cubicBezTo>
                  <a:lnTo>
                    <a:pt x="2877988" y="2947873"/>
                  </a:lnTo>
                  <a:cubicBezTo>
                    <a:pt x="2877988" y="2939402"/>
                    <a:pt x="2850458" y="2930931"/>
                    <a:pt x="2795397" y="2922461"/>
                  </a:cubicBezTo>
                  <a:lnTo>
                    <a:pt x="2738218" y="2935167"/>
                  </a:lnTo>
                  <a:lnTo>
                    <a:pt x="2738218" y="2941520"/>
                  </a:lnTo>
                  <a:lnTo>
                    <a:pt x="2738218" y="2966933"/>
                  </a:lnTo>
                  <a:lnTo>
                    <a:pt x="2725512" y="2979640"/>
                  </a:lnTo>
                  <a:cubicBezTo>
                    <a:pt x="2746689" y="2979640"/>
                    <a:pt x="2757278" y="2983875"/>
                    <a:pt x="2757278" y="2992346"/>
                  </a:cubicBezTo>
                  <a:lnTo>
                    <a:pt x="2757278" y="2998699"/>
                  </a:lnTo>
                  <a:lnTo>
                    <a:pt x="2738218" y="3011405"/>
                  </a:lnTo>
                  <a:lnTo>
                    <a:pt x="2693747" y="2998699"/>
                  </a:lnTo>
                  <a:lnTo>
                    <a:pt x="2687393" y="2998699"/>
                  </a:lnTo>
                  <a:cubicBezTo>
                    <a:pt x="2623862" y="3121527"/>
                    <a:pt x="2551859" y="3182941"/>
                    <a:pt x="2471385" y="3182941"/>
                  </a:cubicBezTo>
                  <a:cubicBezTo>
                    <a:pt x="2340086" y="2996582"/>
                    <a:pt x="2213023" y="2903401"/>
                    <a:pt x="2090195" y="2903401"/>
                  </a:cubicBezTo>
                  <a:lnTo>
                    <a:pt x="2064782" y="2903401"/>
                  </a:lnTo>
                  <a:cubicBezTo>
                    <a:pt x="2005486" y="2903401"/>
                    <a:pt x="1927130" y="2949991"/>
                    <a:pt x="1829715" y="3043171"/>
                  </a:cubicBezTo>
                  <a:cubicBezTo>
                    <a:pt x="1804302" y="3170235"/>
                    <a:pt x="1791596" y="3274003"/>
                    <a:pt x="1791596" y="3354477"/>
                  </a:cubicBezTo>
                  <a:cubicBezTo>
                    <a:pt x="1791596" y="3481540"/>
                    <a:pt x="1819126" y="3627663"/>
                    <a:pt x="1874187" y="3792846"/>
                  </a:cubicBezTo>
                  <a:cubicBezTo>
                    <a:pt x="1946190" y="3949557"/>
                    <a:pt x="2030899" y="4070268"/>
                    <a:pt x="2128314" y="4154977"/>
                  </a:cubicBezTo>
                  <a:lnTo>
                    <a:pt x="2160080" y="4186743"/>
                  </a:lnTo>
                  <a:lnTo>
                    <a:pt x="2160080" y="4199449"/>
                  </a:lnTo>
                  <a:cubicBezTo>
                    <a:pt x="2117725" y="4190978"/>
                    <a:pt x="2052076" y="4121093"/>
                    <a:pt x="1963131" y="3989794"/>
                  </a:cubicBezTo>
                  <a:cubicBezTo>
                    <a:pt x="1882658" y="3871201"/>
                    <a:pt x="1838186" y="3778022"/>
                    <a:pt x="1829715" y="3710254"/>
                  </a:cubicBezTo>
                  <a:lnTo>
                    <a:pt x="1823361" y="3710254"/>
                  </a:lnTo>
                  <a:lnTo>
                    <a:pt x="1817008" y="3710254"/>
                  </a:lnTo>
                  <a:cubicBezTo>
                    <a:pt x="1795831" y="3710254"/>
                    <a:pt x="1770418" y="3648841"/>
                    <a:pt x="1740770" y="3526013"/>
                  </a:cubicBezTo>
                  <a:lnTo>
                    <a:pt x="1677238" y="3437068"/>
                  </a:lnTo>
                  <a:lnTo>
                    <a:pt x="1664532" y="3449774"/>
                  </a:lnTo>
                  <a:lnTo>
                    <a:pt x="1651826" y="3449774"/>
                  </a:lnTo>
                  <a:lnTo>
                    <a:pt x="1632766" y="3373536"/>
                  </a:lnTo>
                  <a:cubicBezTo>
                    <a:pt x="1632766" y="3335417"/>
                    <a:pt x="1675121" y="3218942"/>
                    <a:pt x="1759830" y="3024112"/>
                  </a:cubicBezTo>
                  <a:cubicBezTo>
                    <a:pt x="1759830" y="3007170"/>
                    <a:pt x="1772536" y="2992346"/>
                    <a:pt x="1797949" y="2979640"/>
                  </a:cubicBezTo>
                  <a:cubicBezTo>
                    <a:pt x="1806420" y="2945756"/>
                    <a:pt x="1848774" y="2869518"/>
                    <a:pt x="1925012" y="2750925"/>
                  </a:cubicBezTo>
                  <a:lnTo>
                    <a:pt x="1925012" y="2738219"/>
                  </a:lnTo>
                  <a:cubicBezTo>
                    <a:pt x="1899600" y="2746690"/>
                    <a:pt x="1886893" y="2755161"/>
                    <a:pt x="1886893" y="2763631"/>
                  </a:cubicBezTo>
                  <a:lnTo>
                    <a:pt x="1886893" y="2750925"/>
                  </a:lnTo>
                  <a:lnTo>
                    <a:pt x="1874187" y="2750925"/>
                  </a:lnTo>
                  <a:cubicBezTo>
                    <a:pt x="1874187" y="2772102"/>
                    <a:pt x="1844539" y="2791162"/>
                    <a:pt x="1785242" y="2808103"/>
                  </a:cubicBezTo>
                  <a:lnTo>
                    <a:pt x="1759830" y="2808103"/>
                  </a:lnTo>
                  <a:cubicBezTo>
                    <a:pt x="1755594" y="2829281"/>
                    <a:pt x="1740770" y="2839870"/>
                    <a:pt x="1715357" y="2839870"/>
                  </a:cubicBezTo>
                  <a:lnTo>
                    <a:pt x="1709004" y="2833516"/>
                  </a:lnTo>
                  <a:cubicBezTo>
                    <a:pt x="1696298" y="2858929"/>
                    <a:pt x="1626413" y="2901284"/>
                    <a:pt x="1499350" y="2960580"/>
                  </a:cubicBezTo>
                  <a:cubicBezTo>
                    <a:pt x="1490879" y="2964815"/>
                    <a:pt x="1420994" y="2990228"/>
                    <a:pt x="1289695" y="3036818"/>
                  </a:cubicBezTo>
                  <a:lnTo>
                    <a:pt x="1270635" y="3036818"/>
                  </a:lnTo>
                  <a:lnTo>
                    <a:pt x="1264282" y="3030465"/>
                  </a:lnTo>
                  <a:lnTo>
                    <a:pt x="1264282" y="3017759"/>
                  </a:lnTo>
                  <a:cubicBezTo>
                    <a:pt x="1276988" y="3017759"/>
                    <a:pt x="1283342" y="3013523"/>
                    <a:pt x="1283342" y="3005052"/>
                  </a:cubicBezTo>
                  <a:lnTo>
                    <a:pt x="1276988" y="3005052"/>
                  </a:lnTo>
                  <a:lnTo>
                    <a:pt x="1232516" y="3011405"/>
                  </a:lnTo>
                  <a:lnTo>
                    <a:pt x="1232516" y="3005052"/>
                  </a:lnTo>
                  <a:cubicBezTo>
                    <a:pt x="1253694" y="2983875"/>
                    <a:pt x="1276988" y="2973286"/>
                    <a:pt x="1302401" y="2973286"/>
                  </a:cubicBezTo>
                  <a:lnTo>
                    <a:pt x="1296048" y="2941520"/>
                  </a:lnTo>
                  <a:lnTo>
                    <a:pt x="1276988" y="2960580"/>
                  </a:lnTo>
                  <a:lnTo>
                    <a:pt x="1276988" y="2947873"/>
                  </a:lnTo>
                  <a:lnTo>
                    <a:pt x="1213457" y="2966933"/>
                  </a:lnTo>
                  <a:lnTo>
                    <a:pt x="1213457" y="2960580"/>
                  </a:lnTo>
                  <a:lnTo>
                    <a:pt x="1181691" y="2960580"/>
                  </a:lnTo>
                  <a:lnTo>
                    <a:pt x="1188044" y="2966933"/>
                  </a:lnTo>
                  <a:lnTo>
                    <a:pt x="1188044" y="2979640"/>
                  </a:lnTo>
                  <a:cubicBezTo>
                    <a:pt x="1175338" y="2979640"/>
                    <a:pt x="1168984" y="2979640"/>
                    <a:pt x="1168984" y="2979640"/>
                  </a:cubicBezTo>
                  <a:lnTo>
                    <a:pt x="1111806" y="2979640"/>
                  </a:lnTo>
                  <a:lnTo>
                    <a:pt x="1092746" y="2992346"/>
                  </a:lnTo>
                  <a:lnTo>
                    <a:pt x="1086393" y="2992346"/>
                  </a:lnTo>
                  <a:lnTo>
                    <a:pt x="1073687" y="2979640"/>
                  </a:lnTo>
                  <a:cubicBezTo>
                    <a:pt x="1052510" y="2979640"/>
                    <a:pt x="1033450" y="2992346"/>
                    <a:pt x="1016508" y="3017759"/>
                  </a:cubicBezTo>
                  <a:cubicBezTo>
                    <a:pt x="1003802" y="3009288"/>
                    <a:pt x="986860" y="3005052"/>
                    <a:pt x="965683" y="3005052"/>
                  </a:cubicBezTo>
                  <a:lnTo>
                    <a:pt x="952976" y="3005052"/>
                  </a:lnTo>
                  <a:cubicBezTo>
                    <a:pt x="952976" y="3013523"/>
                    <a:pt x="952976" y="3017759"/>
                    <a:pt x="952976" y="3017759"/>
                  </a:cubicBezTo>
                  <a:cubicBezTo>
                    <a:pt x="923328" y="3013523"/>
                    <a:pt x="908504" y="3007170"/>
                    <a:pt x="908504" y="2998699"/>
                  </a:cubicBezTo>
                  <a:lnTo>
                    <a:pt x="921211" y="2979640"/>
                  </a:lnTo>
                  <a:lnTo>
                    <a:pt x="952976" y="2992346"/>
                  </a:lnTo>
                  <a:lnTo>
                    <a:pt x="965683" y="2979640"/>
                  </a:lnTo>
                  <a:lnTo>
                    <a:pt x="933917" y="2979640"/>
                  </a:lnTo>
                  <a:lnTo>
                    <a:pt x="921211" y="2979640"/>
                  </a:lnTo>
                  <a:lnTo>
                    <a:pt x="908504" y="2979640"/>
                  </a:lnTo>
                  <a:lnTo>
                    <a:pt x="819560" y="2979640"/>
                  </a:lnTo>
                  <a:lnTo>
                    <a:pt x="787794" y="2979640"/>
                  </a:lnTo>
                  <a:lnTo>
                    <a:pt x="787794" y="2998699"/>
                  </a:lnTo>
                  <a:lnTo>
                    <a:pt x="781441" y="2998699"/>
                  </a:lnTo>
                  <a:lnTo>
                    <a:pt x="768734" y="2979640"/>
                  </a:lnTo>
                  <a:lnTo>
                    <a:pt x="749675" y="2998699"/>
                  </a:lnTo>
                  <a:cubicBezTo>
                    <a:pt x="686143" y="2994464"/>
                    <a:pt x="654377" y="2985993"/>
                    <a:pt x="654377" y="2973286"/>
                  </a:cubicBezTo>
                  <a:cubicBezTo>
                    <a:pt x="654377" y="2964815"/>
                    <a:pt x="658613" y="2960580"/>
                    <a:pt x="667084" y="2960580"/>
                  </a:cubicBezTo>
                  <a:cubicBezTo>
                    <a:pt x="595081" y="2960580"/>
                    <a:pt x="540020" y="2939402"/>
                    <a:pt x="501901" y="2897048"/>
                  </a:cubicBezTo>
                  <a:lnTo>
                    <a:pt x="489195" y="2941520"/>
                  </a:lnTo>
                  <a:lnTo>
                    <a:pt x="501901" y="2947873"/>
                  </a:lnTo>
                  <a:lnTo>
                    <a:pt x="501901" y="2960580"/>
                  </a:lnTo>
                  <a:lnTo>
                    <a:pt x="495548" y="2960580"/>
                  </a:lnTo>
                  <a:lnTo>
                    <a:pt x="470135" y="2947873"/>
                  </a:lnTo>
                  <a:lnTo>
                    <a:pt x="470135" y="2960580"/>
                  </a:lnTo>
                  <a:lnTo>
                    <a:pt x="457429" y="2960580"/>
                  </a:lnTo>
                  <a:lnTo>
                    <a:pt x="463782" y="2922461"/>
                  </a:lnTo>
                  <a:lnTo>
                    <a:pt x="317659" y="2865282"/>
                  </a:lnTo>
                  <a:lnTo>
                    <a:pt x="317659" y="2852576"/>
                  </a:lnTo>
                  <a:lnTo>
                    <a:pt x="336719" y="2852576"/>
                  </a:lnTo>
                  <a:lnTo>
                    <a:pt x="336719" y="2839870"/>
                  </a:lnTo>
                  <a:cubicBezTo>
                    <a:pt x="328248" y="2839870"/>
                    <a:pt x="300717" y="2820810"/>
                    <a:pt x="254127" y="2782691"/>
                  </a:cubicBezTo>
                  <a:lnTo>
                    <a:pt x="254127" y="2763631"/>
                  </a:lnTo>
                  <a:lnTo>
                    <a:pt x="324012" y="2808103"/>
                  </a:lnTo>
                  <a:lnTo>
                    <a:pt x="324012" y="2801750"/>
                  </a:lnTo>
                  <a:cubicBezTo>
                    <a:pt x="315541" y="2801750"/>
                    <a:pt x="304953" y="2789044"/>
                    <a:pt x="292246" y="2763631"/>
                  </a:cubicBezTo>
                  <a:lnTo>
                    <a:pt x="304953" y="2763631"/>
                  </a:lnTo>
                  <a:lnTo>
                    <a:pt x="273187" y="2725513"/>
                  </a:lnTo>
                  <a:lnTo>
                    <a:pt x="241421" y="2738219"/>
                  </a:lnTo>
                  <a:lnTo>
                    <a:pt x="235068" y="2731866"/>
                  </a:lnTo>
                  <a:lnTo>
                    <a:pt x="241421" y="2725513"/>
                  </a:lnTo>
                  <a:lnTo>
                    <a:pt x="241421" y="2719160"/>
                  </a:lnTo>
                  <a:lnTo>
                    <a:pt x="203302" y="2687393"/>
                  </a:lnTo>
                  <a:lnTo>
                    <a:pt x="203302" y="2681040"/>
                  </a:lnTo>
                  <a:cubicBezTo>
                    <a:pt x="114357" y="2621744"/>
                    <a:pt x="46590" y="2448091"/>
                    <a:pt x="0" y="2160080"/>
                  </a:cubicBezTo>
                  <a:lnTo>
                    <a:pt x="0" y="2153727"/>
                  </a:lnTo>
                  <a:lnTo>
                    <a:pt x="12707" y="2147373"/>
                  </a:lnTo>
                  <a:cubicBezTo>
                    <a:pt x="21178" y="2240553"/>
                    <a:pt x="76238" y="2397265"/>
                    <a:pt x="177889" y="2617508"/>
                  </a:cubicBezTo>
                  <a:lnTo>
                    <a:pt x="171536" y="2617508"/>
                  </a:lnTo>
                  <a:lnTo>
                    <a:pt x="203302" y="2642921"/>
                  </a:lnTo>
                  <a:lnTo>
                    <a:pt x="209655" y="2636568"/>
                  </a:lnTo>
                  <a:lnTo>
                    <a:pt x="216008" y="2642921"/>
                  </a:lnTo>
                  <a:lnTo>
                    <a:pt x="209655" y="2649274"/>
                  </a:lnTo>
                  <a:lnTo>
                    <a:pt x="209655" y="2668334"/>
                  </a:lnTo>
                  <a:lnTo>
                    <a:pt x="222361" y="2655627"/>
                  </a:lnTo>
                  <a:cubicBezTo>
                    <a:pt x="230832" y="2672569"/>
                    <a:pt x="258363" y="2691629"/>
                    <a:pt x="304953" y="2712806"/>
                  </a:cubicBezTo>
                  <a:lnTo>
                    <a:pt x="311306" y="2719160"/>
                  </a:lnTo>
                  <a:cubicBezTo>
                    <a:pt x="319777" y="2719160"/>
                    <a:pt x="324012" y="2725513"/>
                    <a:pt x="324012" y="2738219"/>
                  </a:cubicBezTo>
                  <a:lnTo>
                    <a:pt x="387544" y="2763631"/>
                  </a:lnTo>
                  <a:lnTo>
                    <a:pt x="419310" y="2763631"/>
                  </a:lnTo>
                  <a:cubicBezTo>
                    <a:pt x="427781" y="2789044"/>
                    <a:pt x="451076" y="2801750"/>
                    <a:pt x="489195" y="2801750"/>
                  </a:cubicBezTo>
                  <a:lnTo>
                    <a:pt x="489195" y="2782691"/>
                  </a:lnTo>
                  <a:lnTo>
                    <a:pt x="470135" y="2750925"/>
                  </a:lnTo>
                  <a:lnTo>
                    <a:pt x="501901" y="2712806"/>
                  </a:lnTo>
                  <a:lnTo>
                    <a:pt x="489195" y="2700100"/>
                  </a:lnTo>
                  <a:cubicBezTo>
                    <a:pt x="489195" y="2691629"/>
                    <a:pt x="495548" y="2687393"/>
                    <a:pt x="508254" y="2687393"/>
                  </a:cubicBezTo>
                  <a:cubicBezTo>
                    <a:pt x="520961" y="2636568"/>
                    <a:pt x="573904" y="2486210"/>
                    <a:pt x="667084" y="2236318"/>
                  </a:cubicBezTo>
                  <a:cubicBezTo>
                    <a:pt x="679790" y="2219376"/>
                    <a:pt x="724262" y="2143138"/>
                    <a:pt x="800500" y="2007604"/>
                  </a:cubicBezTo>
                  <a:cubicBezTo>
                    <a:pt x="855561" y="1927130"/>
                    <a:pt x="938152" y="1844539"/>
                    <a:pt x="1048274" y="1759830"/>
                  </a:cubicBezTo>
                  <a:cubicBezTo>
                    <a:pt x="1132983" y="1683592"/>
                    <a:pt x="1175338" y="1641237"/>
                    <a:pt x="1175338" y="1632767"/>
                  </a:cubicBezTo>
                  <a:cubicBezTo>
                    <a:pt x="1234634" y="1518409"/>
                    <a:pt x="1302401" y="1387110"/>
                    <a:pt x="1378639" y="1238870"/>
                  </a:cubicBezTo>
                  <a:cubicBezTo>
                    <a:pt x="1459113" y="1099100"/>
                    <a:pt x="1562881" y="995331"/>
                    <a:pt x="1689945" y="927564"/>
                  </a:cubicBezTo>
                  <a:cubicBezTo>
                    <a:pt x="1689945" y="919093"/>
                    <a:pt x="1725946" y="902151"/>
                    <a:pt x="1797949" y="876738"/>
                  </a:cubicBezTo>
                  <a:cubicBezTo>
                    <a:pt x="1806420" y="876738"/>
                    <a:pt x="1827597" y="893680"/>
                    <a:pt x="1861481" y="927564"/>
                  </a:cubicBezTo>
                  <a:cubicBezTo>
                    <a:pt x="1980073" y="927564"/>
                    <a:pt x="2124079" y="821678"/>
                    <a:pt x="2293497" y="609905"/>
                  </a:cubicBezTo>
                  <a:lnTo>
                    <a:pt x="2312556" y="559080"/>
                  </a:lnTo>
                  <a:lnTo>
                    <a:pt x="2306203" y="559080"/>
                  </a:lnTo>
                  <a:lnTo>
                    <a:pt x="2198199" y="559080"/>
                  </a:lnTo>
                  <a:cubicBezTo>
                    <a:pt x="2138903" y="576022"/>
                    <a:pt x="2060547" y="590846"/>
                    <a:pt x="1963131" y="603552"/>
                  </a:cubicBezTo>
                  <a:cubicBezTo>
                    <a:pt x="1912306" y="603552"/>
                    <a:pt x="1859363" y="637435"/>
                    <a:pt x="1804302" y="705203"/>
                  </a:cubicBezTo>
                  <a:lnTo>
                    <a:pt x="1740770" y="711556"/>
                  </a:lnTo>
                  <a:lnTo>
                    <a:pt x="1734417" y="711556"/>
                  </a:lnTo>
                  <a:lnTo>
                    <a:pt x="1734417" y="673437"/>
                  </a:lnTo>
                  <a:cubicBezTo>
                    <a:pt x="1734417" y="664966"/>
                    <a:pt x="1740770" y="660731"/>
                    <a:pt x="1753477" y="660731"/>
                  </a:cubicBezTo>
                  <a:cubicBezTo>
                    <a:pt x="1753477" y="614140"/>
                    <a:pt x="1793713" y="559080"/>
                    <a:pt x="1874187" y="495548"/>
                  </a:cubicBezTo>
                  <a:cubicBezTo>
                    <a:pt x="1954661" y="444723"/>
                    <a:pt x="2005486" y="419310"/>
                    <a:pt x="2026663" y="419310"/>
                  </a:cubicBezTo>
                  <a:lnTo>
                    <a:pt x="2102901" y="412957"/>
                  </a:lnTo>
                  <a:cubicBezTo>
                    <a:pt x="2221494" y="434134"/>
                    <a:pt x="2323145" y="444723"/>
                    <a:pt x="2407853" y="444723"/>
                  </a:cubicBezTo>
                  <a:cubicBezTo>
                    <a:pt x="2509504" y="334601"/>
                    <a:pt x="2596331" y="279540"/>
                    <a:pt x="2668334" y="279540"/>
                  </a:cubicBezTo>
                  <a:lnTo>
                    <a:pt x="2687393" y="304953"/>
                  </a:lnTo>
                  <a:lnTo>
                    <a:pt x="2687393" y="311306"/>
                  </a:lnTo>
                  <a:cubicBezTo>
                    <a:pt x="2687393" y="379073"/>
                    <a:pt x="2630215" y="457429"/>
                    <a:pt x="2515857" y="546373"/>
                  </a:cubicBezTo>
                  <a:cubicBezTo>
                    <a:pt x="2498916" y="576022"/>
                    <a:pt x="2401500" y="679790"/>
                    <a:pt x="2223612" y="857679"/>
                  </a:cubicBezTo>
                  <a:cubicBezTo>
                    <a:pt x="2223612" y="870385"/>
                    <a:pt x="2191846" y="910622"/>
                    <a:pt x="2128314" y="978389"/>
                  </a:cubicBezTo>
                  <a:cubicBezTo>
                    <a:pt x="2026663" y="1118159"/>
                    <a:pt x="1897482" y="1215574"/>
                    <a:pt x="1740770" y="1270635"/>
                  </a:cubicBezTo>
                  <a:lnTo>
                    <a:pt x="1670885" y="1270635"/>
                  </a:lnTo>
                  <a:cubicBezTo>
                    <a:pt x="1658179" y="1270635"/>
                    <a:pt x="1651826" y="1240987"/>
                    <a:pt x="1651826" y="1181691"/>
                  </a:cubicBezTo>
                  <a:cubicBezTo>
                    <a:pt x="1634884" y="1181691"/>
                    <a:pt x="1594647" y="1217692"/>
                    <a:pt x="1531116" y="1289695"/>
                  </a:cubicBezTo>
                  <a:cubicBezTo>
                    <a:pt x="1480290" y="1319343"/>
                    <a:pt x="1450642" y="1342638"/>
                    <a:pt x="1442171" y="1359580"/>
                  </a:cubicBezTo>
                  <a:cubicBezTo>
                    <a:pt x="1543822" y="1359580"/>
                    <a:pt x="1647590" y="1399817"/>
                    <a:pt x="1753477" y="1480290"/>
                  </a:cubicBezTo>
                  <a:lnTo>
                    <a:pt x="1766183" y="1518409"/>
                  </a:lnTo>
                  <a:lnTo>
                    <a:pt x="1766183" y="1524762"/>
                  </a:lnTo>
                  <a:cubicBezTo>
                    <a:pt x="1766183" y="1601000"/>
                    <a:pt x="1719593" y="1694180"/>
                    <a:pt x="1626413" y="1804302"/>
                  </a:cubicBezTo>
                  <a:cubicBezTo>
                    <a:pt x="1626413" y="1821244"/>
                    <a:pt x="1611589" y="1838186"/>
                    <a:pt x="1581941" y="1855127"/>
                  </a:cubicBezTo>
                  <a:lnTo>
                    <a:pt x="1537469" y="1937719"/>
                  </a:lnTo>
                  <a:cubicBezTo>
                    <a:pt x="1520527" y="1971603"/>
                    <a:pt x="1478172" y="1988544"/>
                    <a:pt x="1410405" y="1988544"/>
                  </a:cubicBezTo>
                  <a:cubicBezTo>
                    <a:pt x="1329932" y="1988544"/>
                    <a:pt x="1232516" y="2018192"/>
                    <a:pt x="1118159" y="2077488"/>
                  </a:cubicBezTo>
                  <a:lnTo>
                    <a:pt x="1060981" y="2115608"/>
                  </a:lnTo>
                  <a:cubicBezTo>
                    <a:pt x="1010155" y="2153727"/>
                    <a:pt x="929681" y="2234200"/>
                    <a:pt x="819560" y="2357028"/>
                  </a:cubicBezTo>
                  <a:cubicBezTo>
                    <a:pt x="811089" y="2386676"/>
                    <a:pt x="789912" y="2418442"/>
                    <a:pt x="756028" y="2452326"/>
                  </a:cubicBezTo>
                  <a:lnTo>
                    <a:pt x="743322" y="2452326"/>
                  </a:lnTo>
                  <a:cubicBezTo>
                    <a:pt x="743322" y="2405736"/>
                    <a:pt x="730615" y="2382441"/>
                    <a:pt x="705203" y="2382441"/>
                  </a:cubicBezTo>
                  <a:cubicBezTo>
                    <a:pt x="679790" y="2399383"/>
                    <a:pt x="650142" y="2439620"/>
                    <a:pt x="616258" y="2503151"/>
                  </a:cubicBezTo>
                  <a:lnTo>
                    <a:pt x="603552" y="2484092"/>
                  </a:lnTo>
                  <a:lnTo>
                    <a:pt x="533667" y="2700100"/>
                  </a:lnTo>
                  <a:cubicBezTo>
                    <a:pt x="597199" y="2712806"/>
                    <a:pt x="654377" y="2719160"/>
                    <a:pt x="705203" y="2719160"/>
                  </a:cubicBezTo>
                  <a:lnTo>
                    <a:pt x="736969" y="2719160"/>
                  </a:lnTo>
                  <a:cubicBezTo>
                    <a:pt x="1101217" y="2719160"/>
                    <a:pt x="1459113" y="2602685"/>
                    <a:pt x="1810655" y="2369735"/>
                  </a:cubicBezTo>
                  <a:cubicBezTo>
                    <a:pt x="1929248" y="2314674"/>
                    <a:pt x="1988544" y="2265966"/>
                    <a:pt x="1988544" y="2223612"/>
                  </a:cubicBezTo>
                  <a:lnTo>
                    <a:pt x="1988544" y="2217258"/>
                  </a:lnTo>
                  <a:lnTo>
                    <a:pt x="1975838" y="2204552"/>
                  </a:lnTo>
                  <a:lnTo>
                    <a:pt x="1956778" y="2217258"/>
                  </a:lnTo>
                  <a:lnTo>
                    <a:pt x="1950425" y="2204552"/>
                  </a:lnTo>
                  <a:cubicBezTo>
                    <a:pt x="1869952" y="2238435"/>
                    <a:pt x="1823361" y="2255377"/>
                    <a:pt x="1810655" y="2255377"/>
                  </a:cubicBezTo>
                  <a:lnTo>
                    <a:pt x="1804302" y="2255377"/>
                  </a:lnTo>
                  <a:lnTo>
                    <a:pt x="1791596" y="2236318"/>
                  </a:lnTo>
                  <a:lnTo>
                    <a:pt x="1855128" y="2204552"/>
                  </a:lnTo>
                  <a:lnTo>
                    <a:pt x="1874187" y="2191846"/>
                  </a:lnTo>
                  <a:lnTo>
                    <a:pt x="1874187" y="2185493"/>
                  </a:lnTo>
                  <a:lnTo>
                    <a:pt x="1867834" y="2185493"/>
                  </a:lnTo>
                  <a:lnTo>
                    <a:pt x="1753477" y="2242671"/>
                  </a:lnTo>
                  <a:lnTo>
                    <a:pt x="1753477" y="2236318"/>
                  </a:lnTo>
                  <a:cubicBezTo>
                    <a:pt x="1757712" y="2223612"/>
                    <a:pt x="1838186" y="2174904"/>
                    <a:pt x="1994897" y="2090195"/>
                  </a:cubicBezTo>
                  <a:cubicBezTo>
                    <a:pt x="2189728" y="1925012"/>
                    <a:pt x="2304085" y="1800067"/>
                    <a:pt x="2337969" y="1715358"/>
                  </a:cubicBezTo>
                  <a:cubicBezTo>
                    <a:pt x="2405736" y="1605236"/>
                    <a:pt x="2498916" y="1490879"/>
                    <a:pt x="2617508" y="1372286"/>
                  </a:cubicBezTo>
                  <a:cubicBezTo>
                    <a:pt x="2651392" y="1342638"/>
                    <a:pt x="2668334" y="1253694"/>
                    <a:pt x="2668334" y="1105453"/>
                  </a:cubicBezTo>
                  <a:lnTo>
                    <a:pt x="2687393" y="1003802"/>
                  </a:lnTo>
                  <a:lnTo>
                    <a:pt x="2668334" y="711556"/>
                  </a:lnTo>
                  <a:cubicBezTo>
                    <a:pt x="2668334" y="550609"/>
                    <a:pt x="2702217" y="415074"/>
                    <a:pt x="2769985" y="304953"/>
                  </a:cubicBezTo>
                  <a:cubicBezTo>
                    <a:pt x="2816574" y="207537"/>
                    <a:pt x="2852576" y="141888"/>
                    <a:pt x="2877988" y="108004"/>
                  </a:cubicBezTo>
                  <a:cubicBezTo>
                    <a:pt x="2877988" y="74121"/>
                    <a:pt x="2899166" y="38119"/>
                    <a:pt x="2941520" y="0"/>
                  </a:cubicBezTo>
                  <a:close/>
                  <a:moveTo>
                    <a:pt x="1353227" y="2636568"/>
                  </a:moveTo>
                  <a:cubicBezTo>
                    <a:pt x="1162631" y="2700100"/>
                    <a:pt x="976272" y="2731866"/>
                    <a:pt x="794147" y="2731866"/>
                  </a:cubicBezTo>
                  <a:lnTo>
                    <a:pt x="717909" y="2731866"/>
                  </a:lnTo>
                  <a:cubicBezTo>
                    <a:pt x="662848" y="2731866"/>
                    <a:pt x="599316" y="2727630"/>
                    <a:pt x="527314" y="2719160"/>
                  </a:cubicBezTo>
                  <a:lnTo>
                    <a:pt x="533667" y="2750925"/>
                  </a:lnTo>
                  <a:lnTo>
                    <a:pt x="520961" y="2750925"/>
                  </a:lnTo>
                  <a:lnTo>
                    <a:pt x="520961" y="2763631"/>
                  </a:lnTo>
                  <a:cubicBezTo>
                    <a:pt x="537902" y="2763631"/>
                    <a:pt x="546373" y="2767867"/>
                    <a:pt x="546373" y="2776338"/>
                  </a:cubicBezTo>
                  <a:lnTo>
                    <a:pt x="540020" y="2782691"/>
                  </a:lnTo>
                  <a:lnTo>
                    <a:pt x="527314" y="2782691"/>
                  </a:lnTo>
                  <a:lnTo>
                    <a:pt x="527314" y="2776338"/>
                  </a:lnTo>
                  <a:lnTo>
                    <a:pt x="520961" y="2776338"/>
                  </a:lnTo>
                  <a:lnTo>
                    <a:pt x="508254" y="2808103"/>
                  </a:lnTo>
                  <a:lnTo>
                    <a:pt x="520961" y="2808103"/>
                  </a:lnTo>
                  <a:lnTo>
                    <a:pt x="527314" y="2808103"/>
                  </a:lnTo>
                  <a:cubicBezTo>
                    <a:pt x="595081" y="2825045"/>
                    <a:pt x="667084" y="2833516"/>
                    <a:pt x="743322" y="2833516"/>
                  </a:cubicBezTo>
                  <a:lnTo>
                    <a:pt x="800500" y="2833516"/>
                  </a:lnTo>
                  <a:cubicBezTo>
                    <a:pt x="914857" y="2833516"/>
                    <a:pt x="1001684" y="2822928"/>
                    <a:pt x="1060981" y="2801750"/>
                  </a:cubicBezTo>
                  <a:lnTo>
                    <a:pt x="1086393" y="2808103"/>
                  </a:lnTo>
                  <a:lnTo>
                    <a:pt x="1156278" y="2763631"/>
                  </a:lnTo>
                  <a:lnTo>
                    <a:pt x="1099100" y="2763631"/>
                  </a:lnTo>
                  <a:cubicBezTo>
                    <a:pt x="1099100" y="2755161"/>
                    <a:pt x="1122394" y="2750925"/>
                    <a:pt x="1168984" y="2750925"/>
                  </a:cubicBezTo>
                  <a:lnTo>
                    <a:pt x="1168984" y="2738219"/>
                  </a:lnTo>
                  <a:lnTo>
                    <a:pt x="1156278" y="2738219"/>
                  </a:lnTo>
                  <a:lnTo>
                    <a:pt x="1118159" y="2750925"/>
                  </a:lnTo>
                  <a:lnTo>
                    <a:pt x="1118159" y="2738219"/>
                  </a:lnTo>
                  <a:cubicBezTo>
                    <a:pt x="1118159" y="2733984"/>
                    <a:pt x="1137219" y="2729748"/>
                    <a:pt x="1175338" y="2725513"/>
                  </a:cubicBezTo>
                  <a:lnTo>
                    <a:pt x="1175338" y="2719160"/>
                  </a:lnTo>
                  <a:lnTo>
                    <a:pt x="1137219" y="2719160"/>
                  </a:lnTo>
                  <a:lnTo>
                    <a:pt x="1118159" y="2725513"/>
                  </a:lnTo>
                  <a:lnTo>
                    <a:pt x="1111806" y="2719160"/>
                  </a:lnTo>
                  <a:lnTo>
                    <a:pt x="1289695" y="2682355"/>
                  </a:lnTo>
                  <a:lnTo>
                    <a:pt x="1289695" y="2687393"/>
                  </a:lnTo>
                  <a:lnTo>
                    <a:pt x="1327814" y="2712806"/>
                  </a:lnTo>
                  <a:lnTo>
                    <a:pt x="1359580" y="2687393"/>
                  </a:lnTo>
                  <a:lnTo>
                    <a:pt x="1353227" y="2687393"/>
                  </a:lnTo>
                  <a:lnTo>
                    <a:pt x="1365933" y="2636568"/>
                  </a:lnTo>
                  <a:lnTo>
                    <a:pt x="1353227" y="2636568"/>
                  </a:lnTo>
                  <a:close/>
                  <a:moveTo>
                    <a:pt x="698850" y="2941520"/>
                  </a:moveTo>
                  <a:lnTo>
                    <a:pt x="686143" y="2960580"/>
                  </a:lnTo>
                  <a:cubicBezTo>
                    <a:pt x="698850" y="2960580"/>
                    <a:pt x="705203" y="2964815"/>
                    <a:pt x="705203" y="2973286"/>
                  </a:cubicBezTo>
                  <a:lnTo>
                    <a:pt x="736969" y="2966933"/>
                  </a:lnTo>
                  <a:lnTo>
                    <a:pt x="743322" y="2966933"/>
                  </a:lnTo>
                  <a:lnTo>
                    <a:pt x="743322" y="2973286"/>
                  </a:lnTo>
                  <a:lnTo>
                    <a:pt x="768734" y="2966933"/>
                  </a:lnTo>
                  <a:lnTo>
                    <a:pt x="800500" y="2966933"/>
                  </a:lnTo>
                  <a:lnTo>
                    <a:pt x="819560" y="2973286"/>
                  </a:lnTo>
                  <a:cubicBezTo>
                    <a:pt x="828031" y="2964815"/>
                    <a:pt x="864032" y="2960580"/>
                    <a:pt x="927564" y="2960580"/>
                  </a:cubicBezTo>
                  <a:lnTo>
                    <a:pt x="927564" y="2947873"/>
                  </a:lnTo>
                  <a:lnTo>
                    <a:pt x="781441" y="2947873"/>
                  </a:lnTo>
                  <a:lnTo>
                    <a:pt x="768734" y="2960580"/>
                  </a:lnTo>
                  <a:lnTo>
                    <a:pt x="743322" y="2947873"/>
                  </a:lnTo>
                  <a:lnTo>
                    <a:pt x="717909" y="2960580"/>
                  </a:lnTo>
                  <a:lnTo>
                    <a:pt x="698850" y="2941520"/>
                  </a:lnTo>
                  <a:close/>
                  <a:moveTo>
                    <a:pt x="952976" y="2941520"/>
                  </a:moveTo>
                  <a:lnTo>
                    <a:pt x="940270" y="2960580"/>
                  </a:lnTo>
                  <a:cubicBezTo>
                    <a:pt x="957212" y="2960580"/>
                    <a:pt x="965683" y="2954227"/>
                    <a:pt x="965683" y="2941520"/>
                  </a:cubicBezTo>
                  <a:lnTo>
                    <a:pt x="952976" y="2941520"/>
                  </a:lnTo>
                  <a:close/>
                  <a:moveTo>
                    <a:pt x="1810655" y="3640370"/>
                  </a:moveTo>
                  <a:lnTo>
                    <a:pt x="1810655" y="3672136"/>
                  </a:lnTo>
                  <a:lnTo>
                    <a:pt x="1817008" y="3691195"/>
                  </a:lnTo>
                  <a:lnTo>
                    <a:pt x="1823361" y="3691195"/>
                  </a:lnTo>
                  <a:lnTo>
                    <a:pt x="1810655" y="3640370"/>
                  </a:lnTo>
                  <a:close/>
                  <a:moveTo>
                    <a:pt x="3729314" y="2941520"/>
                  </a:moveTo>
                  <a:lnTo>
                    <a:pt x="3716608" y="2960580"/>
                  </a:lnTo>
                  <a:lnTo>
                    <a:pt x="3748373" y="2979640"/>
                  </a:lnTo>
                  <a:lnTo>
                    <a:pt x="3761080" y="2966933"/>
                  </a:lnTo>
                  <a:lnTo>
                    <a:pt x="3773786" y="2998699"/>
                  </a:lnTo>
                  <a:lnTo>
                    <a:pt x="3761080" y="3011405"/>
                  </a:lnTo>
                  <a:lnTo>
                    <a:pt x="3722961" y="3005052"/>
                  </a:lnTo>
                  <a:lnTo>
                    <a:pt x="3665782" y="3005052"/>
                  </a:lnTo>
                  <a:lnTo>
                    <a:pt x="3665782" y="3011405"/>
                  </a:lnTo>
                  <a:cubicBezTo>
                    <a:pt x="3682724" y="3011405"/>
                    <a:pt x="3691195" y="3017759"/>
                    <a:pt x="3691195" y="3030465"/>
                  </a:cubicBezTo>
                  <a:lnTo>
                    <a:pt x="3684842" y="3043171"/>
                  </a:lnTo>
                  <a:lnTo>
                    <a:pt x="3716608" y="3043171"/>
                  </a:lnTo>
                  <a:lnTo>
                    <a:pt x="3735667" y="3036818"/>
                  </a:lnTo>
                  <a:lnTo>
                    <a:pt x="3767433" y="3043171"/>
                  </a:lnTo>
                  <a:lnTo>
                    <a:pt x="3824611" y="3043171"/>
                  </a:lnTo>
                  <a:lnTo>
                    <a:pt x="3830965" y="3036818"/>
                  </a:lnTo>
                  <a:lnTo>
                    <a:pt x="3869084" y="3043171"/>
                  </a:lnTo>
                  <a:lnTo>
                    <a:pt x="3913556" y="3024112"/>
                  </a:lnTo>
                  <a:lnTo>
                    <a:pt x="3977088" y="3030465"/>
                  </a:lnTo>
                  <a:lnTo>
                    <a:pt x="3977088" y="3011405"/>
                  </a:lnTo>
                  <a:cubicBezTo>
                    <a:pt x="3968617" y="3011405"/>
                    <a:pt x="3964381" y="3007170"/>
                    <a:pt x="3964381" y="2998699"/>
                  </a:cubicBezTo>
                  <a:lnTo>
                    <a:pt x="4002500" y="2992346"/>
                  </a:lnTo>
                  <a:lnTo>
                    <a:pt x="4002500" y="2979640"/>
                  </a:lnTo>
                  <a:lnTo>
                    <a:pt x="3894496" y="2979640"/>
                  </a:lnTo>
                  <a:lnTo>
                    <a:pt x="3830965" y="2998699"/>
                  </a:lnTo>
                  <a:lnTo>
                    <a:pt x="3830965" y="2992346"/>
                  </a:lnTo>
                  <a:lnTo>
                    <a:pt x="3830965" y="2979640"/>
                  </a:lnTo>
                  <a:lnTo>
                    <a:pt x="3799199" y="2998699"/>
                  </a:lnTo>
                  <a:lnTo>
                    <a:pt x="3799199" y="2992346"/>
                  </a:lnTo>
                  <a:lnTo>
                    <a:pt x="3811905" y="2960580"/>
                  </a:lnTo>
                  <a:lnTo>
                    <a:pt x="3818258" y="2960580"/>
                  </a:lnTo>
                  <a:lnTo>
                    <a:pt x="3824611" y="2979640"/>
                  </a:lnTo>
                  <a:lnTo>
                    <a:pt x="3869084" y="2960580"/>
                  </a:lnTo>
                  <a:lnTo>
                    <a:pt x="3830965" y="2941520"/>
                  </a:lnTo>
                  <a:lnTo>
                    <a:pt x="3811905" y="2941520"/>
                  </a:lnTo>
                  <a:lnTo>
                    <a:pt x="3799199" y="2960580"/>
                  </a:lnTo>
                  <a:lnTo>
                    <a:pt x="3767433" y="2941520"/>
                  </a:lnTo>
                  <a:lnTo>
                    <a:pt x="3761080" y="2960580"/>
                  </a:lnTo>
                  <a:lnTo>
                    <a:pt x="3748373" y="2960580"/>
                  </a:lnTo>
                  <a:lnTo>
                    <a:pt x="3729314" y="2941520"/>
                  </a:lnTo>
                  <a:close/>
                  <a:moveTo>
                    <a:pt x="3481540" y="3005052"/>
                  </a:moveTo>
                  <a:cubicBezTo>
                    <a:pt x="3494247" y="3034700"/>
                    <a:pt x="3504835" y="3049524"/>
                    <a:pt x="3513306" y="3049524"/>
                  </a:cubicBezTo>
                  <a:cubicBezTo>
                    <a:pt x="3538719" y="3049524"/>
                    <a:pt x="3551425" y="3036818"/>
                    <a:pt x="3551425" y="3011405"/>
                  </a:cubicBezTo>
                  <a:cubicBezTo>
                    <a:pt x="3564131" y="3011405"/>
                    <a:pt x="3570485" y="3009288"/>
                    <a:pt x="3570485" y="3005052"/>
                  </a:cubicBezTo>
                  <a:lnTo>
                    <a:pt x="3557778" y="3005052"/>
                  </a:lnTo>
                  <a:lnTo>
                    <a:pt x="3506953" y="3011405"/>
                  </a:lnTo>
                  <a:lnTo>
                    <a:pt x="3481540" y="3005052"/>
                  </a:lnTo>
                  <a:close/>
                  <a:moveTo>
                    <a:pt x="5381139" y="2255377"/>
                  </a:moveTo>
                  <a:cubicBezTo>
                    <a:pt x="5334550" y="2268084"/>
                    <a:pt x="5300666" y="2295614"/>
                    <a:pt x="5279489" y="2337969"/>
                  </a:cubicBezTo>
                  <a:lnTo>
                    <a:pt x="5209604" y="2426913"/>
                  </a:lnTo>
                  <a:cubicBezTo>
                    <a:pt x="5315490" y="2393029"/>
                    <a:pt x="5410788" y="2354911"/>
                    <a:pt x="5495496" y="2312556"/>
                  </a:cubicBezTo>
                  <a:lnTo>
                    <a:pt x="5495496" y="2306203"/>
                  </a:lnTo>
                  <a:cubicBezTo>
                    <a:pt x="5448907" y="2272319"/>
                    <a:pt x="5415023" y="2255377"/>
                    <a:pt x="5393846" y="2255377"/>
                  </a:cubicBezTo>
                  <a:lnTo>
                    <a:pt x="5381139" y="2255377"/>
                  </a:lnTo>
                  <a:close/>
                  <a:moveTo>
                    <a:pt x="2877988" y="2642921"/>
                  </a:moveTo>
                  <a:lnTo>
                    <a:pt x="2877988" y="2655627"/>
                  </a:lnTo>
                  <a:lnTo>
                    <a:pt x="2884342" y="2655627"/>
                  </a:lnTo>
                  <a:lnTo>
                    <a:pt x="2884342" y="2642921"/>
                  </a:lnTo>
                  <a:lnTo>
                    <a:pt x="2877988" y="2642921"/>
                  </a:lnTo>
                  <a:close/>
                  <a:moveTo>
                    <a:pt x="3691195" y="819560"/>
                  </a:moveTo>
                  <a:cubicBezTo>
                    <a:pt x="3640370" y="819560"/>
                    <a:pt x="3538719" y="855561"/>
                    <a:pt x="3386243" y="927564"/>
                  </a:cubicBezTo>
                  <a:cubicBezTo>
                    <a:pt x="3373536" y="948741"/>
                    <a:pt x="3348123" y="967801"/>
                    <a:pt x="3310004" y="984742"/>
                  </a:cubicBezTo>
                  <a:lnTo>
                    <a:pt x="3297298" y="1003802"/>
                  </a:lnTo>
                  <a:lnTo>
                    <a:pt x="3297298" y="1016508"/>
                  </a:lnTo>
                  <a:lnTo>
                    <a:pt x="3379889" y="1099100"/>
                  </a:lnTo>
                  <a:lnTo>
                    <a:pt x="3379889" y="1118159"/>
                  </a:lnTo>
                  <a:lnTo>
                    <a:pt x="3379889" y="1124512"/>
                  </a:lnTo>
                  <a:lnTo>
                    <a:pt x="3627663" y="978389"/>
                  </a:lnTo>
                  <a:cubicBezTo>
                    <a:pt x="3627663" y="965683"/>
                    <a:pt x="3631899" y="959330"/>
                    <a:pt x="3640370" y="959330"/>
                  </a:cubicBezTo>
                  <a:lnTo>
                    <a:pt x="3659429" y="959330"/>
                  </a:lnTo>
                  <a:lnTo>
                    <a:pt x="3678488" y="959330"/>
                  </a:lnTo>
                  <a:cubicBezTo>
                    <a:pt x="3767433" y="912740"/>
                    <a:pt x="3814023" y="887327"/>
                    <a:pt x="3818258" y="883092"/>
                  </a:cubicBezTo>
                  <a:lnTo>
                    <a:pt x="3818258" y="876738"/>
                  </a:lnTo>
                  <a:cubicBezTo>
                    <a:pt x="3780139" y="876738"/>
                    <a:pt x="3750491" y="870385"/>
                    <a:pt x="3729314" y="857679"/>
                  </a:cubicBezTo>
                  <a:lnTo>
                    <a:pt x="3659429" y="857679"/>
                  </a:lnTo>
                  <a:lnTo>
                    <a:pt x="3627663" y="857679"/>
                  </a:lnTo>
                  <a:lnTo>
                    <a:pt x="3627663" y="851326"/>
                  </a:lnTo>
                  <a:lnTo>
                    <a:pt x="3691195" y="832266"/>
                  </a:lnTo>
                  <a:lnTo>
                    <a:pt x="3691195" y="819560"/>
                  </a:lnTo>
                  <a:close/>
                  <a:moveTo>
                    <a:pt x="3742020" y="851326"/>
                  </a:moveTo>
                  <a:lnTo>
                    <a:pt x="3742020" y="857679"/>
                  </a:lnTo>
                  <a:lnTo>
                    <a:pt x="3799199" y="857679"/>
                  </a:lnTo>
                  <a:lnTo>
                    <a:pt x="3799199" y="851326"/>
                  </a:lnTo>
                  <a:lnTo>
                    <a:pt x="3742020" y="85132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018FDD3-5155-4A1D-A310-3FA7837193E4}"/>
                </a:ext>
              </a:extLst>
            </p:cNvPr>
            <p:cNvSpPr/>
            <p:nvPr/>
          </p:nvSpPr>
          <p:spPr>
            <a:xfrm>
              <a:off x="4641591" y="2641663"/>
              <a:ext cx="177889" cy="228714"/>
            </a:xfrm>
            <a:custGeom>
              <a:avLst/>
              <a:gdLst/>
              <a:ahLst/>
              <a:cxnLst/>
              <a:rect l="l" t="t" r="r" b="b"/>
              <a:pathLst>
                <a:path w="177889" h="228714">
                  <a:moveTo>
                    <a:pt x="146123" y="0"/>
                  </a:moveTo>
                  <a:lnTo>
                    <a:pt x="165183" y="0"/>
                  </a:lnTo>
                  <a:lnTo>
                    <a:pt x="171536" y="12706"/>
                  </a:lnTo>
                  <a:lnTo>
                    <a:pt x="177889" y="12706"/>
                  </a:lnTo>
                  <a:cubicBezTo>
                    <a:pt x="177889" y="72003"/>
                    <a:pt x="165183" y="118593"/>
                    <a:pt x="139770" y="152476"/>
                  </a:cubicBezTo>
                  <a:cubicBezTo>
                    <a:pt x="139770" y="182124"/>
                    <a:pt x="118592" y="207537"/>
                    <a:pt x="76238" y="228714"/>
                  </a:cubicBezTo>
                  <a:lnTo>
                    <a:pt x="38119" y="228714"/>
                  </a:lnTo>
                  <a:cubicBezTo>
                    <a:pt x="25413" y="228714"/>
                    <a:pt x="12706" y="224479"/>
                    <a:pt x="0" y="216008"/>
                  </a:cubicBezTo>
                  <a:cubicBezTo>
                    <a:pt x="0" y="148241"/>
                    <a:pt x="46590" y="86827"/>
                    <a:pt x="139770" y="31766"/>
                  </a:cubicBezTo>
                  <a:lnTo>
                    <a:pt x="139770" y="25413"/>
                  </a:lnTo>
                  <a:lnTo>
                    <a:pt x="133416" y="12706"/>
                  </a:lnTo>
                  <a:lnTo>
                    <a:pt x="146123" y="0"/>
                  </a:lnTo>
                  <a:close/>
                  <a:moveTo>
                    <a:pt x="133416" y="57179"/>
                  </a:moveTo>
                  <a:cubicBezTo>
                    <a:pt x="78356" y="108004"/>
                    <a:pt x="50826" y="150358"/>
                    <a:pt x="50826" y="184242"/>
                  </a:cubicBezTo>
                  <a:lnTo>
                    <a:pt x="50826" y="196949"/>
                  </a:lnTo>
                  <a:lnTo>
                    <a:pt x="57178" y="196949"/>
                  </a:lnTo>
                  <a:cubicBezTo>
                    <a:pt x="82591" y="196949"/>
                    <a:pt x="108004" y="150358"/>
                    <a:pt x="133416" y="57179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F662013-B732-40F6-AE8E-9811B6285F66}"/>
                </a:ext>
              </a:extLst>
            </p:cNvPr>
            <p:cNvSpPr/>
            <p:nvPr/>
          </p:nvSpPr>
          <p:spPr>
            <a:xfrm>
              <a:off x="2741992" y="2654369"/>
              <a:ext cx="546373" cy="648024"/>
            </a:xfrm>
            <a:custGeom>
              <a:avLst/>
              <a:gdLst/>
              <a:ahLst/>
              <a:cxnLst/>
              <a:rect l="l" t="t" r="r" b="b"/>
              <a:pathLst>
                <a:path w="546373" h="648024">
                  <a:moveTo>
                    <a:pt x="228714" y="0"/>
                  </a:moveTo>
                  <a:lnTo>
                    <a:pt x="235067" y="0"/>
                  </a:lnTo>
                  <a:cubicBezTo>
                    <a:pt x="353660" y="46590"/>
                    <a:pt x="444722" y="114358"/>
                    <a:pt x="508254" y="203302"/>
                  </a:cubicBezTo>
                  <a:cubicBezTo>
                    <a:pt x="516724" y="211773"/>
                    <a:pt x="529431" y="249892"/>
                    <a:pt x="546373" y="317659"/>
                  </a:cubicBezTo>
                  <a:cubicBezTo>
                    <a:pt x="546373" y="372720"/>
                    <a:pt x="527313" y="427781"/>
                    <a:pt x="489194" y="482842"/>
                  </a:cubicBezTo>
                  <a:cubicBezTo>
                    <a:pt x="489194" y="529432"/>
                    <a:pt x="438369" y="582375"/>
                    <a:pt x="336718" y="641671"/>
                  </a:cubicBezTo>
                  <a:lnTo>
                    <a:pt x="304952" y="648024"/>
                  </a:lnTo>
                  <a:lnTo>
                    <a:pt x="120710" y="520961"/>
                  </a:lnTo>
                  <a:cubicBezTo>
                    <a:pt x="40236" y="482842"/>
                    <a:pt x="0" y="459547"/>
                    <a:pt x="0" y="451076"/>
                  </a:cubicBezTo>
                  <a:cubicBezTo>
                    <a:pt x="0" y="408721"/>
                    <a:pt x="16941" y="364249"/>
                    <a:pt x="50825" y="317659"/>
                  </a:cubicBezTo>
                  <a:cubicBezTo>
                    <a:pt x="80473" y="228715"/>
                    <a:pt x="139769" y="122828"/>
                    <a:pt x="228714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C1B01C6-F4D9-4D89-BEEC-2570FCA64B33}"/>
                </a:ext>
              </a:extLst>
            </p:cNvPr>
            <p:cNvSpPr/>
            <p:nvPr/>
          </p:nvSpPr>
          <p:spPr>
            <a:xfrm>
              <a:off x="2481510" y="2736961"/>
              <a:ext cx="171536" cy="247775"/>
            </a:xfrm>
            <a:custGeom>
              <a:avLst/>
              <a:gdLst/>
              <a:ahLst/>
              <a:cxnLst/>
              <a:rect l="l" t="t" r="r" b="b"/>
              <a:pathLst>
                <a:path w="171536" h="247775">
                  <a:moveTo>
                    <a:pt x="158830" y="0"/>
                  </a:moveTo>
                  <a:lnTo>
                    <a:pt x="171536" y="19060"/>
                  </a:lnTo>
                  <a:cubicBezTo>
                    <a:pt x="150359" y="95298"/>
                    <a:pt x="122829" y="133417"/>
                    <a:pt x="88945" y="133417"/>
                  </a:cubicBezTo>
                  <a:lnTo>
                    <a:pt x="0" y="247775"/>
                  </a:lnTo>
                  <a:lnTo>
                    <a:pt x="0" y="235068"/>
                  </a:lnTo>
                  <a:cubicBezTo>
                    <a:pt x="21178" y="167301"/>
                    <a:pt x="74121" y="88945"/>
                    <a:pt x="15883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9E95021-217B-489C-97A1-A184621DBA4B}"/>
                </a:ext>
              </a:extLst>
            </p:cNvPr>
            <p:cNvSpPr/>
            <p:nvPr/>
          </p:nvSpPr>
          <p:spPr>
            <a:xfrm>
              <a:off x="7894416" y="2914851"/>
              <a:ext cx="209655" cy="222361"/>
            </a:xfrm>
            <a:custGeom>
              <a:avLst/>
              <a:gdLst/>
              <a:ahLst/>
              <a:cxnLst/>
              <a:rect l="l" t="t" r="r" b="b"/>
              <a:pathLst>
                <a:path w="209655" h="222361">
                  <a:moveTo>
                    <a:pt x="165183" y="0"/>
                  </a:moveTo>
                  <a:cubicBezTo>
                    <a:pt x="194831" y="4235"/>
                    <a:pt x="209655" y="12706"/>
                    <a:pt x="209655" y="25412"/>
                  </a:cubicBezTo>
                  <a:lnTo>
                    <a:pt x="209655" y="108004"/>
                  </a:lnTo>
                  <a:cubicBezTo>
                    <a:pt x="163066" y="150358"/>
                    <a:pt x="129182" y="184242"/>
                    <a:pt x="108004" y="209654"/>
                  </a:cubicBezTo>
                  <a:cubicBezTo>
                    <a:pt x="95298" y="218125"/>
                    <a:pt x="82592" y="222361"/>
                    <a:pt x="69885" y="222361"/>
                  </a:cubicBezTo>
                  <a:cubicBezTo>
                    <a:pt x="27531" y="222361"/>
                    <a:pt x="4236" y="201184"/>
                    <a:pt x="0" y="158829"/>
                  </a:cubicBezTo>
                  <a:lnTo>
                    <a:pt x="0" y="139769"/>
                  </a:lnTo>
                  <a:cubicBezTo>
                    <a:pt x="0" y="110121"/>
                    <a:pt x="16942" y="82591"/>
                    <a:pt x="50826" y="57178"/>
                  </a:cubicBezTo>
                  <a:lnTo>
                    <a:pt x="38120" y="44472"/>
                  </a:lnTo>
                  <a:lnTo>
                    <a:pt x="165183" y="0"/>
                  </a:lnTo>
                  <a:close/>
                  <a:moveTo>
                    <a:pt x="165183" y="12706"/>
                  </a:moveTo>
                  <a:cubicBezTo>
                    <a:pt x="88945" y="42354"/>
                    <a:pt x="42355" y="84709"/>
                    <a:pt x="25413" y="139769"/>
                  </a:cubicBezTo>
                  <a:lnTo>
                    <a:pt x="25413" y="158829"/>
                  </a:lnTo>
                  <a:lnTo>
                    <a:pt x="31767" y="177889"/>
                  </a:lnTo>
                  <a:lnTo>
                    <a:pt x="57179" y="177889"/>
                  </a:lnTo>
                  <a:cubicBezTo>
                    <a:pt x="78356" y="177889"/>
                    <a:pt x="99533" y="154594"/>
                    <a:pt x="120711" y="108004"/>
                  </a:cubicBezTo>
                  <a:lnTo>
                    <a:pt x="171536" y="88944"/>
                  </a:lnTo>
                  <a:lnTo>
                    <a:pt x="171536" y="25412"/>
                  </a:lnTo>
                  <a:lnTo>
                    <a:pt x="177890" y="19059"/>
                  </a:lnTo>
                  <a:lnTo>
                    <a:pt x="177890" y="12706"/>
                  </a:lnTo>
                  <a:lnTo>
                    <a:pt x="165183" y="1270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541D2B-402B-4AB5-96E9-98D321F7C8DC}"/>
                </a:ext>
              </a:extLst>
            </p:cNvPr>
            <p:cNvSpPr/>
            <p:nvPr/>
          </p:nvSpPr>
          <p:spPr>
            <a:xfrm>
              <a:off x="5963050" y="2972028"/>
              <a:ext cx="171536" cy="203302"/>
            </a:xfrm>
            <a:custGeom>
              <a:avLst/>
              <a:gdLst/>
              <a:ahLst/>
              <a:cxnLst/>
              <a:rect l="l" t="t" r="r" b="b"/>
              <a:pathLst>
                <a:path w="171536" h="203302">
                  <a:moveTo>
                    <a:pt x="120711" y="0"/>
                  </a:moveTo>
                  <a:cubicBezTo>
                    <a:pt x="129181" y="0"/>
                    <a:pt x="133417" y="8471"/>
                    <a:pt x="133417" y="25413"/>
                  </a:cubicBezTo>
                  <a:lnTo>
                    <a:pt x="165183" y="19060"/>
                  </a:lnTo>
                  <a:lnTo>
                    <a:pt x="171536" y="25413"/>
                  </a:lnTo>
                  <a:cubicBezTo>
                    <a:pt x="171536" y="42355"/>
                    <a:pt x="158829" y="57179"/>
                    <a:pt x="133417" y="69885"/>
                  </a:cubicBezTo>
                  <a:cubicBezTo>
                    <a:pt x="103769" y="150359"/>
                    <a:pt x="80474" y="194831"/>
                    <a:pt x="63532" y="203302"/>
                  </a:cubicBezTo>
                  <a:cubicBezTo>
                    <a:pt x="29649" y="203302"/>
                    <a:pt x="8471" y="173654"/>
                    <a:pt x="0" y="114358"/>
                  </a:cubicBezTo>
                  <a:cubicBezTo>
                    <a:pt x="8471" y="93180"/>
                    <a:pt x="36002" y="72003"/>
                    <a:pt x="82591" y="50826"/>
                  </a:cubicBezTo>
                  <a:lnTo>
                    <a:pt x="88945" y="50826"/>
                  </a:lnTo>
                  <a:cubicBezTo>
                    <a:pt x="97416" y="16942"/>
                    <a:pt x="108004" y="0"/>
                    <a:pt x="120711" y="0"/>
                  </a:cubicBezTo>
                  <a:close/>
                  <a:moveTo>
                    <a:pt x="82591" y="82591"/>
                  </a:moveTo>
                  <a:lnTo>
                    <a:pt x="31766" y="127064"/>
                  </a:lnTo>
                  <a:cubicBezTo>
                    <a:pt x="31766" y="144006"/>
                    <a:pt x="42355" y="152476"/>
                    <a:pt x="63532" y="152476"/>
                  </a:cubicBezTo>
                  <a:lnTo>
                    <a:pt x="88945" y="82591"/>
                  </a:lnTo>
                  <a:lnTo>
                    <a:pt x="82591" y="8259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289DB1-BE1A-4F2F-AB4A-7E393C62C59F}"/>
                </a:ext>
              </a:extLst>
            </p:cNvPr>
            <p:cNvSpPr/>
            <p:nvPr/>
          </p:nvSpPr>
          <p:spPr>
            <a:xfrm>
              <a:off x="3656849" y="4134660"/>
              <a:ext cx="6353" cy="1315"/>
            </a:xfrm>
            <a:custGeom>
              <a:avLst/>
              <a:gdLst/>
              <a:ahLst/>
              <a:cxnLst/>
              <a:rect l="l" t="t" r="r" b="b"/>
              <a:pathLst>
                <a:path w="6353" h="1315">
                  <a:moveTo>
                    <a:pt x="0" y="0"/>
                  </a:moveTo>
                  <a:lnTo>
                    <a:pt x="6353" y="0"/>
                  </a:lnTo>
                  <a:lnTo>
                    <a:pt x="0" y="13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AB9DE34-D625-49DA-924D-8BC14C44B0FB}"/>
                </a:ext>
              </a:extLst>
            </p:cNvPr>
            <p:cNvSpPr/>
            <p:nvPr/>
          </p:nvSpPr>
          <p:spPr>
            <a:xfrm>
              <a:off x="5645391" y="4471379"/>
              <a:ext cx="63532" cy="63531"/>
            </a:xfrm>
            <a:custGeom>
              <a:avLst/>
              <a:gdLst/>
              <a:ahLst/>
              <a:cxnLst/>
              <a:rect l="l" t="t" r="r" b="b"/>
              <a:pathLst>
                <a:path w="63532" h="63531">
                  <a:moveTo>
                    <a:pt x="44473" y="0"/>
                  </a:moveTo>
                  <a:lnTo>
                    <a:pt x="57179" y="0"/>
                  </a:lnTo>
                  <a:lnTo>
                    <a:pt x="57179" y="12706"/>
                  </a:lnTo>
                  <a:lnTo>
                    <a:pt x="57179" y="19059"/>
                  </a:lnTo>
                  <a:cubicBezTo>
                    <a:pt x="61415" y="19059"/>
                    <a:pt x="63532" y="23294"/>
                    <a:pt x="63532" y="31765"/>
                  </a:cubicBezTo>
                  <a:lnTo>
                    <a:pt x="38120" y="38118"/>
                  </a:lnTo>
                  <a:lnTo>
                    <a:pt x="38120" y="44471"/>
                  </a:lnTo>
                  <a:cubicBezTo>
                    <a:pt x="38120" y="57178"/>
                    <a:pt x="31766" y="63531"/>
                    <a:pt x="19060" y="63531"/>
                  </a:cubicBezTo>
                  <a:cubicBezTo>
                    <a:pt x="6354" y="63531"/>
                    <a:pt x="0" y="59296"/>
                    <a:pt x="0" y="50825"/>
                  </a:cubicBezTo>
                  <a:lnTo>
                    <a:pt x="6354" y="38118"/>
                  </a:lnTo>
                  <a:lnTo>
                    <a:pt x="0" y="25412"/>
                  </a:lnTo>
                  <a:lnTo>
                    <a:pt x="0" y="19059"/>
                  </a:lnTo>
                  <a:lnTo>
                    <a:pt x="6354" y="19059"/>
                  </a:lnTo>
                  <a:lnTo>
                    <a:pt x="38120" y="19059"/>
                  </a:lnTo>
                  <a:lnTo>
                    <a:pt x="4447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A84E08A-27C3-4731-BBC5-43FF4AAD9E60}"/>
                </a:ext>
              </a:extLst>
            </p:cNvPr>
            <p:cNvSpPr/>
            <p:nvPr/>
          </p:nvSpPr>
          <p:spPr>
            <a:xfrm>
              <a:off x="5963051" y="4509497"/>
              <a:ext cx="12707" cy="6353"/>
            </a:xfrm>
            <a:custGeom>
              <a:avLst/>
              <a:gdLst/>
              <a:ahLst/>
              <a:cxnLst/>
              <a:rect l="l" t="t" r="r" b="b"/>
              <a:pathLst>
                <a:path w="12707" h="6353">
                  <a:moveTo>
                    <a:pt x="0" y="0"/>
                  </a:moveTo>
                  <a:lnTo>
                    <a:pt x="12707" y="0"/>
                  </a:lnTo>
                  <a:lnTo>
                    <a:pt x="12707" y="6353"/>
                  </a:lnTo>
                  <a:lnTo>
                    <a:pt x="0" y="63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D37C691-E51A-4447-8874-E7B316696769}"/>
                </a:ext>
              </a:extLst>
            </p:cNvPr>
            <p:cNvSpPr/>
            <p:nvPr/>
          </p:nvSpPr>
          <p:spPr>
            <a:xfrm>
              <a:off x="8529734" y="4522204"/>
              <a:ext cx="546373" cy="590845"/>
            </a:xfrm>
            <a:custGeom>
              <a:avLst/>
              <a:gdLst/>
              <a:ahLst/>
              <a:cxnLst/>
              <a:rect l="l" t="t" r="r" b="b"/>
              <a:pathLst>
                <a:path w="546373" h="590845">
                  <a:moveTo>
                    <a:pt x="247774" y="0"/>
                  </a:moveTo>
                  <a:cubicBezTo>
                    <a:pt x="391779" y="63532"/>
                    <a:pt x="472252" y="112239"/>
                    <a:pt x="489194" y="146123"/>
                  </a:cubicBezTo>
                  <a:cubicBezTo>
                    <a:pt x="527313" y="180007"/>
                    <a:pt x="546373" y="205419"/>
                    <a:pt x="546373" y="222361"/>
                  </a:cubicBezTo>
                  <a:lnTo>
                    <a:pt x="546373" y="298599"/>
                  </a:lnTo>
                  <a:cubicBezTo>
                    <a:pt x="537901" y="370602"/>
                    <a:pt x="482841" y="457429"/>
                    <a:pt x="381190" y="559079"/>
                  </a:cubicBezTo>
                  <a:lnTo>
                    <a:pt x="330365" y="590845"/>
                  </a:lnTo>
                  <a:lnTo>
                    <a:pt x="324011" y="590845"/>
                  </a:lnTo>
                  <a:cubicBezTo>
                    <a:pt x="302835" y="590845"/>
                    <a:pt x="196949" y="546373"/>
                    <a:pt x="6353" y="457429"/>
                  </a:cubicBezTo>
                  <a:lnTo>
                    <a:pt x="0" y="438369"/>
                  </a:lnTo>
                  <a:lnTo>
                    <a:pt x="0" y="412956"/>
                  </a:lnTo>
                  <a:cubicBezTo>
                    <a:pt x="59296" y="247774"/>
                    <a:pt x="133416" y="114357"/>
                    <a:pt x="222361" y="12706"/>
                  </a:cubicBezTo>
                  <a:lnTo>
                    <a:pt x="247774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8F8C51B-CE49-4CA7-B7F5-5F059B1AD45A}"/>
                </a:ext>
              </a:extLst>
            </p:cNvPr>
            <p:cNvSpPr/>
            <p:nvPr/>
          </p:nvSpPr>
          <p:spPr>
            <a:xfrm>
              <a:off x="2710226" y="4560322"/>
              <a:ext cx="501901" cy="641670"/>
            </a:xfrm>
            <a:custGeom>
              <a:avLst/>
              <a:gdLst/>
              <a:ahLst/>
              <a:cxnLst/>
              <a:rect l="l" t="t" r="r" b="b"/>
              <a:pathLst>
                <a:path w="501901" h="641670">
                  <a:moveTo>
                    <a:pt x="241420" y="0"/>
                  </a:moveTo>
                  <a:cubicBezTo>
                    <a:pt x="330365" y="33884"/>
                    <a:pt x="412956" y="105886"/>
                    <a:pt x="489194" y="216008"/>
                  </a:cubicBezTo>
                  <a:lnTo>
                    <a:pt x="501901" y="285893"/>
                  </a:lnTo>
                  <a:lnTo>
                    <a:pt x="501901" y="336718"/>
                  </a:lnTo>
                  <a:cubicBezTo>
                    <a:pt x="501901" y="429898"/>
                    <a:pt x="440487" y="525196"/>
                    <a:pt x="317658" y="622611"/>
                  </a:cubicBezTo>
                  <a:lnTo>
                    <a:pt x="279539" y="641670"/>
                  </a:lnTo>
                  <a:cubicBezTo>
                    <a:pt x="279539" y="628964"/>
                    <a:pt x="254127" y="616258"/>
                    <a:pt x="203301" y="603551"/>
                  </a:cubicBezTo>
                  <a:cubicBezTo>
                    <a:pt x="97415" y="510371"/>
                    <a:pt x="29648" y="459546"/>
                    <a:pt x="0" y="451075"/>
                  </a:cubicBezTo>
                  <a:lnTo>
                    <a:pt x="0" y="432016"/>
                  </a:lnTo>
                  <a:cubicBezTo>
                    <a:pt x="0" y="393897"/>
                    <a:pt x="80473" y="249891"/>
                    <a:pt x="24142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3BCA43-47D7-4FBB-80F3-91931DC8E61B}"/>
                </a:ext>
              </a:extLst>
            </p:cNvPr>
            <p:cNvSpPr/>
            <p:nvPr/>
          </p:nvSpPr>
          <p:spPr>
            <a:xfrm>
              <a:off x="2678459" y="5208347"/>
              <a:ext cx="508254" cy="635317"/>
            </a:xfrm>
            <a:custGeom>
              <a:avLst/>
              <a:gdLst/>
              <a:ahLst/>
              <a:cxnLst/>
              <a:rect l="l" t="t" r="r" b="b"/>
              <a:pathLst>
                <a:path w="508254" h="635317">
                  <a:moveTo>
                    <a:pt x="260480" y="0"/>
                  </a:moveTo>
                  <a:cubicBezTo>
                    <a:pt x="281657" y="0"/>
                    <a:pt x="296481" y="14824"/>
                    <a:pt x="304952" y="44472"/>
                  </a:cubicBezTo>
                  <a:cubicBezTo>
                    <a:pt x="440487" y="150358"/>
                    <a:pt x="508254" y="235067"/>
                    <a:pt x="508254" y="298599"/>
                  </a:cubicBezTo>
                  <a:lnTo>
                    <a:pt x="508254" y="336718"/>
                  </a:lnTo>
                  <a:cubicBezTo>
                    <a:pt x="487077" y="408721"/>
                    <a:pt x="465899" y="457429"/>
                    <a:pt x="444722" y="482841"/>
                  </a:cubicBezTo>
                  <a:cubicBezTo>
                    <a:pt x="419309" y="542137"/>
                    <a:pt x="368484" y="586610"/>
                    <a:pt x="292246" y="616258"/>
                  </a:cubicBezTo>
                  <a:lnTo>
                    <a:pt x="260480" y="635317"/>
                  </a:lnTo>
                  <a:lnTo>
                    <a:pt x="247774" y="635317"/>
                  </a:lnTo>
                  <a:cubicBezTo>
                    <a:pt x="205419" y="635317"/>
                    <a:pt x="127063" y="578139"/>
                    <a:pt x="12706" y="463782"/>
                  </a:cubicBezTo>
                  <a:lnTo>
                    <a:pt x="0" y="419309"/>
                  </a:lnTo>
                  <a:lnTo>
                    <a:pt x="0" y="412956"/>
                  </a:lnTo>
                  <a:cubicBezTo>
                    <a:pt x="0" y="379072"/>
                    <a:pt x="38119" y="309188"/>
                    <a:pt x="114357" y="203301"/>
                  </a:cubicBezTo>
                  <a:cubicBezTo>
                    <a:pt x="203301" y="76238"/>
                    <a:pt x="252009" y="8471"/>
                    <a:pt x="26048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1113EAB-E74C-4209-93EE-74C93A115930}"/>
                </a:ext>
              </a:extLst>
            </p:cNvPr>
            <p:cNvSpPr/>
            <p:nvPr/>
          </p:nvSpPr>
          <p:spPr>
            <a:xfrm>
              <a:off x="6109174" y="2304946"/>
              <a:ext cx="57179" cy="6353"/>
            </a:xfrm>
            <a:custGeom>
              <a:avLst/>
              <a:gdLst/>
              <a:ahLst/>
              <a:cxnLst/>
              <a:rect l="l" t="t" r="r" b="b"/>
              <a:pathLst>
                <a:path w="57179" h="6353">
                  <a:moveTo>
                    <a:pt x="0" y="0"/>
                  </a:moveTo>
                  <a:lnTo>
                    <a:pt x="57179" y="0"/>
                  </a:lnTo>
                  <a:lnTo>
                    <a:pt x="57179" y="6353"/>
                  </a:lnTo>
                  <a:lnTo>
                    <a:pt x="0" y="635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EA1B6E1-283B-43A1-A010-3426F2473C26}"/>
                </a:ext>
              </a:extLst>
            </p:cNvPr>
            <p:cNvSpPr/>
            <p:nvPr/>
          </p:nvSpPr>
          <p:spPr>
            <a:xfrm>
              <a:off x="5207023" y="4090187"/>
              <a:ext cx="25412" cy="31766"/>
            </a:xfrm>
            <a:custGeom>
              <a:avLst/>
              <a:gdLst/>
              <a:ahLst/>
              <a:cxnLst/>
              <a:rect l="l" t="t" r="r" b="b"/>
              <a:pathLst>
                <a:path w="25412" h="31766">
                  <a:moveTo>
                    <a:pt x="0" y="0"/>
                  </a:moveTo>
                  <a:lnTo>
                    <a:pt x="12706" y="0"/>
                  </a:lnTo>
                  <a:cubicBezTo>
                    <a:pt x="12706" y="4235"/>
                    <a:pt x="16941" y="6353"/>
                    <a:pt x="25412" y="6353"/>
                  </a:cubicBezTo>
                  <a:lnTo>
                    <a:pt x="25412" y="31766"/>
                  </a:lnTo>
                  <a:lnTo>
                    <a:pt x="0" y="1905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168C5D7-AB35-46F2-A091-BB5CAB3520D9}"/>
                </a:ext>
              </a:extLst>
            </p:cNvPr>
            <p:cNvSpPr/>
            <p:nvPr/>
          </p:nvSpPr>
          <p:spPr>
            <a:xfrm>
              <a:off x="5245141" y="4096540"/>
              <a:ext cx="6354" cy="12706"/>
            </a:xfrm>
            <a:custGeom>
              <a:avLst/>
              <a:gdLst/>
              <a:ahLst/>
              <a:cxnLst/>
              <a:rect l="l" t="t" r="r" b="b"/>
              <a:pathLst>
                <a:path w="6354" h="12706">
                  <a:moveTo>
                    <a:pt x="0" y="0"/>
                  </a:moveTo>
                  <a:lnTo>
                    <a:pt x="6354" y="0"/>
                  </a:lnTo>
                  <a:lnTo>
                    <a:pt x="6354" y="12706"/>
                  </a:lnTo>
                  <a:lnTo>
                    <a:pt x="0" y="1270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57796B-AFBE-4467-8471-E92F298B4EAE}"/>
                </a:ext>
              </a:extLst>
            </p:cNvPr>
            <p:cNvSpPr/>
            <p:nvPr/>
          </p:nvSpPr>
          <p:spPr>
            <a:xfrm>
              <a:off x="3053297" y="4395139"/>
              <a:ext cx="241421" cy="31766"/>
            </a:xfrm>
            <a:custGeom>
              <a:avLst/>
              <a:gdLst/>
              <a:ahLst/>
              <a:cxnLst/>
              <a:rect l="l" t="t" r="r" b="b"/>
              <a:pathLst>
                <a:path w="241421" h="31766">
                  <a:moveTo>
                    <a:pt x="12707" y="0"/>
                  </a:moveTo>
                  <a:lnTo>
                    <a:pt x="31766" y="19060"/>
                  </a:lnTo>
                  <a:lnTo>
                    <a:pt x="57179" y="6353"/>
                  </a:lnTo>
                  <a:lnTo>
                    <a:pt x="82591" y="19060"/>
                  </a:lnTo>
                  <a:lnTo>
                    <a:pt x="95298" y="6353"/>
                  </a:lnTo>
                  <a:lnTo>
                    <a:pt x="241421" y="6353"/>
                  </a:lnTo>
                  <a:lnTo>
                    <a:pt x="241421" y="19060"/>
                  </a:lnTo>
                  <a:cubicBezTo>
                    <a:pt x="177889" y="19060"/>
                    <a:pt x="141888" y="23295"/>
                    <a:pt x="133417" y="31766"/>
                  </a:cubicBezTo>
                  <a:lnTo>
                    <a:pt x="114357" y="25413"/>
                  </a:lnTo>
                  <a:lnTo>
                    <a:pt x="82591" y="25413"/>
                  </a:lnTo>
                  <a:lnTo>
                    <a:pt x="57179" y="31766"/>
                  </a:lnTo>
                  <a:lnTo>
                    <a:pt x="57179" y="25413"/>
                  </a:lnTo>
                  <a:lnTo>
                    <a:pt x="50826" y="25413"/>
                  </a:lnTo>
                  <a:lnTo>
                    <a:pt x="19060" y="31766"/>
                  </a:lnTo>
                  <a:cubicBezTo>
                    <a:pt x="19060" y="23295"/>
                    <a:pt x="12707" y="19060"/>
                    <a:pt x="0" y="19060"/>
                  </a:cubicBezTo>
                  <a:lnTo>
                    <a:pt x="1270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886F012-30FF-47E9-AFD6-C388D3BB3B9F}"/>
                </a:ext>
              </a:extLst>
            </p:cNvPr>
            <p:cNvSpPr/>
            <p:nvPr/>
          </p:nvSpPr>
          <p:spPr>
            <a:xfrm>
              <a:off x="3307424" y="4395139"/>
              <a:ext cx="25413" cy="19060"/>
            </a:xfrm>
            <a:custGeom>
              <a:avLst/>
              <a:gdLst/>
              <a:ahLst/>
              <a:cxnLst/>
              <a:rect l="l" t="t" r="r" b="b"/>
              <a:pathLst>
                <a:path w="25413" h="19060">
                  <a:moveTo>
                    <a:pt x="12706" y="0"/>
                  </a:moveTo>
                  <a:lnTo>
                    <a:pt x="25413" y="0"/>
                  </a:lnTo>
                  <a:cubicBezTo>
                    <a:pt x="25413" y="12707"/>
                    <a:pt x="16942" y="19060"/>
                    <a:pt x="0" y="19060"/>
                  </a:cubicBezTo>
                  <a:lnTo>
                    <a:pt x="1270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AD21D2-DDF4-4CDF-9480-654126722F60}"/>
                </a:ext>
              </a:extLst>
            </p:cNvPr>
            <p:cNvSpPr/>
            <p:nvPr/>
          </p:nvSpPr>
          <p:spPr>
            <a:xfrm>
              <a:off x="3288364" y="4433259"/>
              <a:ext cx="44472" cy="12706"/>
            </a:xfrm>
            <a:custGeom>
              <a:avLst/>
              <a:gdLst/>
              <a:ahLst/>
              <a:cxnLst/>
              <a:rect l="l" t="t" r="r" b="b"/>
              <a:pathLst>
                <a:path w="44472" h="12706">
                  <a:moveTo>
                    <a:pt x="0" y="0"/>
                  </a:moveTo>
                  <a:lnTo>
                    <a:pt x="12706" y="0"/>
                  </a:lnTo>
                  <a:lnTo>
                    <a:pt x="44472" y="0"/>
                  </a:lnTo>
                  <a:lnTo>
                    <a:pt x="31765" y="1270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A23BF0B-2362-46A2-8E20-718F85F32C2A}"/>
                </a:ext>
              </a:extLst>
            </p:cNvPr>
            <p:cNvSpPr/>
            <p:nvPr/>
          </p:nvSpPr>
          <p:spPr>
            <a:xfrm>
              <a:off x="4177808" y="5093990"/>
              <a:ext cx="12706" cy="50825"/>
            </a:xfrm>
            <a:custGeom>
              <a:avLst/>
              <a:gdLst/>
              <a:ahLst/>
              <a:cxnLst/>
              <a:rect l="l" t="t" r="r" b="b"/>
              <a:pathLst>
                <a:path w="12706" h="50825">
                  <a:moveTo>
                    <a:pt x="0" y="0"/>
                  </a:moveTo>
                  <a:lnTo>
                    <a:pt x="12706" y="50825"/>
                  </a:lnTo>
                  <a:lnTo>
                    <a:pt x="6353" y="50825"/>
                  </a:lnTo>
                  <a:lnTo>
                    <a:pt x="0" y="3176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algn="ctr"/>
              <a:endParaRPr lang="fa-IR"/>
            </a:p>
          </p:txBody>
        </p:sp>
      </p:grpSp>
    </p:spTree>
    <p:extLst>
      <p:ext uri="{BB962C8B-B14F-4D97-AF65-F5344CB8AC3E}">
        <p14:creationId xmlns:p14="http://schemas.microsoft.com/office/powerpoint/2010/main" val="2450376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83C975-C7DE-41E6-A834-0DE8FD39E9AF}"/>
              </a:ext>
            </a:extLst>
          </p:cNvPr>
          <p:cNvSpPr/>
          <p:nvPr/>
        </p:nvSpPr>
        <p:spPr>
          <a:xfrm>
            <a:off x="9136888" y="0"/>
            <a:ext cx="3055112" cy="6858000"/>
          </a:xfrm>
          <a:prstGeom prst="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BF5E97-7337-41A7-A230-43E98D4432B4}"/>
              </a:ext>
            </a:extLst>
          </p:cNvPr>
          <p:cNvSpPr txBox="1"/>
          <p:nvPr/>
        </p:nvSpPr>
        <p:spPr>
          <a:xfrm>
            <a:off x="1203065" y="4881294"/>
            <a:ext cx="688454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800" dirty="0">
                <a:cs typeface="B Titr" panose="00000700000000000000" pitchFamily="2" charset="-78"/>
              </a:rPr>
              <a:t>استاد راهنما : جناب آقای دکتر </a:t>
            </a:r>
            <a:r>
              <a:rPr lang="fa-IR" sz="2800" dirty="0" err="1">
                <a:cs typeface="B Titr" panose="00000700000000000000" pitchFamily="2" charset="-78"/>
              </a:rPr>
              <a:t>مظاهری</a:t>
            </a:r>
            <a:endParaRPr lang="fa-IR" sz="2800" dirty="0">
              <a:cs typeface="B Titr" panose="000007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EA5D69-DEDE-48D4-9E66-622CC49A4928}"/>
              </a:ext>
            </a:extLst>
          </p:cNvPr>
          <p:cNvSpPr txBox="1"/>
          <p:nvPr/>
        </p:nvSpPr>
        <p:spPr>
          <a:xfrm>
            <a:off x="4525177" y="5834986"/>
            <a:ext cx="3562435" cy="5107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Titr" panose="00000700000000000000" pitchFamily="2" charset="-78"/>
              </a:rPr>
              <a:t>ارائه دهنده : بیتا جلالی خواه</a:t>
            </a:r>
            <a:endParaRPr lang="en-GB" sz="2400" dirty="0">
              <a:cs typeface="B Titr" panose="00000700000000000000" pitchFamily="2" charset="-78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0AFC9E-8A4C-9B33-6C19-6F98278393E6}"/>
              </a:ext>
            </a:extLst>
          </p:cNvPr>
          <p:cNvSpPr/>
          <p:nvPr/>
        </p:nvSpPr>
        <p:spPr>
          <a:xfrm>
            <a:off x="674246" y="1693779"/>
            <a:ext cx="7853891" cy="2919781"/>
          </a:xfrm>
          <a:prstGeom prst="roundRect">
            <a:avLst/>
          </a:prstGeom>
          <a:solidFill>
            <a:srgbClr val="203864"/>
          </a:solidFill>
          <a:ln>
            <a:solidFill>
              <a:srgbClr val="F39C1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D43700-3DC3-FA8B-D438-E20CFCEEC1BE}"/>
              </a:ext>
            </a:extLst>
          </p:cNvPr>
          <p:cNvSpPr txBox="1"/>
          <p:nvPr/>
        </p:nvSpPr>
        <p:spPr>
          <a:xfrm>
            <a:off x="1565882" y="1840234"/>
            <a:ext cx="61626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Long-Term Engagement With a Physical Activity App Among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Gynecologic Cancer Survivors in the LETSGO Trial: 12-Month Prospective, Multicenter, Quasi-Experimental Study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fa-IR" sz="2400" b="1" i="0" dirty="0">
                <a:solidFill>
                  <a:schemeClr val="bg1"/>
                </a:solidFill>
                <a:effectLst/>
                <a:latin typeface="quote-cjk-patch"/>
                <a:cs typeface="B Titr" panose="00000700000000000000" pitchFamily="2" charset="-78"/>
              </a:rPr>
              <a:t>تعامل </a:t>
            </a:r>
            <a:r>
              <a:rPr lang="fa-IR" sz="2400" b="1" i="0" dirty="0" err="1">
                <a:solidFill>
                  <a:schemeClr val="bg1"/>
                </a:solidFill>
                <a:effectLst/>
                <a:latin typeface="quote-cjk-patch"/>
                <a:cs typeface="B Titr" panose="00000700000000000000" pitchFamily="2" charset="-78"/>
              </a:rPr>
              <a:t>بلندمدت</a:t>
            </a:r>
            <a:r>
              <a:rPr lang="fa-IR" sz="2400" b="1" i="0" dirty="0">
                <a:solidFill>
                  <a:schemeClr val="bg1"/>
                </a:solidFill>
                <a:effectLst/>
                <a:latin typeface="quote-cjk-patch"/>
                <a:cs typeface="B Titr" panose="00000700000000000000" pitchFamily="2" charset="-78"/>
              </a:rPr>
              <a:t> با </a:t>
            </a:r>
            <a:r>
              <a:rPr lang="fa-IR" sz="2400" b="1" i="0" dirty="0" err="1">
                <a:solidFill>
                  <a:schemeClr val="bg1"/>
                </a:solidFill>
                <a:effectLst/>
                <a:latin typeface="quote-cjk-patch"/>
                <a:cs typeface="B Titr" panose="00000700000000000000" pitchFamily="2" charset="-78"/>
              </a:rPr>
              <a:t>اپلیکیشن</a:t>
            </a:r>
            <a:r>
              <a:rPr lang="fa-IR" sz="2400" b="1" i="0" dirty="0">
                <a:solidFill>
                  <a:schemeClr val="bg1"/>
                </a:solidFill>
                <a:effectLst/>
                <a:latin typeface="quote-cjk-patch"/>
                <a:cs typeface="B Titr" panose="00000700000000000000" pitchFamily="2" charset="-78"/>
              </a:rPr>
              <a:t> فعالیت بدنی در بازماندگان سرطان زنان در </a:t>
            </a:r>
            <a:r>
              <a:rPr lang="fa-IR" sz="2400" b="1" i="0" dirty="0" err="1">
                <a:solidFill>
                  <a:schemeClr val="bg1"/>
                </a:solidFill>
                <a:effectLst/>
                <a:latin typeface="quote-cjk-patch"/>
                <a:cs typeface="B Titr" panose="00000700000000000000" pitchFamily="2" charset="-78"/>
              </a:rPr>
              <a:t>کارآزمایی</a:t>
            </a:r>
            <a:r>
              <a:rPr lang="fa-IR" sz="2400" b="1" i="0" dirty="0">
                <a:solidFill>
                  <a:schemeClr val="bg1"/>
                </a:solidFill>
                <a:effectLst/>
                <a:latin typeface="quote-cjk-patch"/>
                <a:cs typeface="B Titr" panose="00000700000000000000" pitchFamily="2" charset="-78"/>
              </a:rPr>
              <a:t> 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quote-cjk-patch"/>
                <a:cs typeface="B Titr" panose="00000700000000000000" pitchFamily="2" charset="-78"/>
              </a:rPr>
              <a:t>LETSGO</a:t>
            </a:r>
          </a:p>
          <a:p>
            <a:br>
              <a:rPr lang="en-US" sz="24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21FE4C-4566-4C91-81F9-85A94023D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773" y="2159123"/>
            <a:ext cx="2604392" cy="2558420"/>
          </a:xfrm>
          <a:prstGeom prst="flowChartConnector">
            <a:avLst/>
          </a:prstGeom>
          <a:ln w="28575">
            <a:solidFill>
              <a:srgbClr val="F39C12"/>
            </a:solidFill>
          </a:ln>
        </p:spPr>
      </p:pic>
      <p:sp>
        <p:nvSpPr>
          <p:cNvPr id="12" name="!Rectangle: Rounded Corners 7">
            <a:extLst>
              <a:ext uri="{FF2B5EF4-FFF2-40B4-BE49-F238E27FC236}">
                <a16:creationId xmlns:a16="http://schemas.microsoft.com/office/drawing/2014/main" id="{7D3996D1-B199-484E-AA28-67CF248C6CEE}"/>
              </a:ext>
            </a:extLst>
          </p:cNvPr>
          <p:cNvSpPr/>
          <p:nvPr/>
        </p:nvSpPr>
        <p:spPr>
          <a:xfrm>
            <a:off x="1203065" y="365958"/>
            <a:ext cx="6796252" cy="940997"/>
          </a:xfrm>
          <a:prstGeom prst="roundRect">
            <a:avLst>
              <a:gd name="adj" fmla="val 16400"/>
            </a:avLst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دانشگاه علوم پزشکی </a:t>
            </a:r>
            <a:r>
              <a:rPr lang="fa-IR" sz="3600" dirty="0" err="1">
                <a:solidFill>
                  <a:schemeClr val="bg1"/>
                </a:solidFill>
                <a:cs typeface="B Titr" panose="00000700000000000000" pitchFamily="2" charset="-78"/>
              </a:rPr>
              <a:t>وارستگان</a:t>
            </a:r>
            <a:endParaRPr lang="en-GB" sz="3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8E05C5-17D3-4CB7-9260-AE3FA66A3438}"/>
              </a:ext>
            </a:extLst>
          </p:cNvPr>
          <p:cNvSpPr/>
          <p:nvPr/>
        </p:nvSpPr>
        <p:spPr>
          <a:xfrm>
            <a:off x="0" y="0"/>
            <a:ext cx="2307021" cy="133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761514-76ED-41F6-A824-F974AAADA47F}"/>
              </a:ext>
            </a:extLst>
          </p:cNvPr>
          <p:cNvSpPr txBox="1"/>
          <p:nvPr/>
        </p:nvSpPr>
        <p:spPr>
          <a:xfrm>
            <a:off x="946075" y="5831257"/>
            <a:ext cx="3399558" cy="51450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2400" dirty="0">
              <a:cs typeface="B Titr" panose="00000700000000000000" pitchFamily="2" charset="-78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F5CC19-5343-43DB-8229-E154FDC1A586}"/>
              </a:ext>
            </a:extLst>
          </p:cNvPr>
          <p:cNvCxnSpPr>
            <a:stCxn id="3" idx="1"/>
            <a:endCxn id="3" idx="3"/>
          </p:cNvCxnSpPr>
          <p:nvPr/>
        </p:nvCxnSpPr>
        <p:spPr>
          <a:xfrm>
            <a:off x="1565882" y="3363728"/>
            <a:ext cx="6162641" cy="0"/>
          </a:xfrm>
          <a:prstGeom prst="line">
            <a:avLst/>
          </a:prstGeom>
          <a:ln w="19050">
            <a:solidFill>
              <a:srgbClr val="F39C1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75404EC-9204-499F-B654-EE2114F08E89}"/>
              </a:ext>
            </a:extLst>
          </p:cNvPr>
          <p:cNvSpPr txBox="1"/>
          <p:nvPr/>
        </p:nvSpPr>
        <p:spPr>
          <a:xfrm>
            <a:off x="2213439" y="5890833"/>
            <a:ext cx="1262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400" dirty="0">
                <a:cs typeface="B Titr" panose="00000700000000000000" pitchFamily="2" charset="-78"/>
              </a:rPr>
              <a:t>مهر</a:t>
            </a:r>
            <a:r>
              <a:rPr lang="fa-IR" sz="2000" dirty="0">
                <a:cs typeface="B Titr" panose="00000700000000000000" pitchFamily="2" charset="-78"/>
              </a:rPr>
              <a:t> 1405</a:t>
            </a:r>
            <a:endParaRPr lang="en-GB" sz="2000" dirty="0">
              <a:cs typeface="B Titr" panose="00000700000000000000" pitchFamily="2" charset="-78"/>
            </a:endParaRPr>
          </a:p>
          <a:p>
            <a:endParaRPr lang="en-US" sz="2000" dirty="0"/>
          </a:p>
        </p:txBody>
      </p:sp>
      <p:grpSp>
        <p:nvGrpSpPr>
          <p:cNvPr id="27" name="Google Shape;5550;p70">
            <a:extLst>
              <a:ext uri="{FF2B5EF4-FFF2-40B4-BE49-F238E27FC236}">
                <a16:creationId xmlns:a16="http://schemas.microsoft.com/office/drawing/2014/main" id="{A22B1858-10DC-43C8-A7D5-F2C72D7828A4}"/>
              </a:ext>
            </a:extLst>
          </p:cNvPr>
          <p:cNvGrpSpPr/>
          <p:nvPr/>
        </p:nvGrpSpPr>
        <p:grpSpPr>
          <a:xfrm>
            <a:off x="1994328" y="5902631"/>
            <a:ext cx="312693" cy="350938"/>
            <a:chOff x="5660400" y="238125"/>
            <a:chExt cx="481825" cy="481825"/>
          </a:xfrm>
          <a:solidFill>
            <a:schemeClr val="tx1"/>
          </a:solidFill>
        </p:grpSpPr>
        <p:sp>
          <p:nvSpPr>
            <p:cNvPr id="28" name="Google Shape;5551;p70">
              <a:extLst>
                <a:ext uri="{FF2B5EF4-FFF2-40B4-BE49-F238E27FC236}">
                  <a16:creationId xmlns:a16="http://schemas.microsoft.com/office/drawing/2014/main" id="{B1F5DB0D-C2CA-4888-8222-FA5D9101BFE1}"/>
                </a:ext>
              </a:extLst>
            </p:cNvPr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</a:endParaRPr>
            </a:p>
          </p:txBody>
        </p:sp>
        <p:sp>
          <p:nvSpPr>
            <p:cNvPr id="29" name="Google Shape;5552;p70">
              <a:extLst>
                <a:ext uri="{FF2B5EF4-FFF2-40B4-BE49-F238E27FC236}">
                  <a16:creationId xmlns:a16="http://schemas.microsoft.com/office/drawing/2014/main" id="{2DD22BD3-EB30-4E5F-9E88-754E28B7478B}"/>
                </a:ext>
              </a:extLst>
            </p:cNvPr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A332BFC-C7EC-42EA-8F5E-4F1E393BB5C1}"/>
              </a:ext>
            </a:extLst>
          </p:cNvPr>
          <p:cNvSpPr txBox="1"/>
          <p:nvPr/>
        </p:nvSpPr>
        <p:spPr>
          <a:xfrm>
            <a:off x="9495977" y="5059836"/>
            <a:ext cx="2541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Sindre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Herskedal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Fosstveit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84D3EE-3389-C891-BA8E-E71110249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184"/>
            <a:ext cx="1048801" cy="104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49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2" grpId="0" animBg="1"/>
      <p:bldP spid="19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83C975-C7DE-41E6-A834-0DE8FD39E9AF}"/>
              </a:ext>
            </a:extLst>
          </p:cNvPr>
          <p:cNvSpPr/>
          <p:nvPr/>
        </p:nvSpPr>
        <p:spPr>
          <a:xfrm>
            <a:off x="-107771" y="0"/>
            <a:ext cx="399288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118D78-8459-4667-B01F-C978CD01C775}"/>
              </a:ext>
            </a:extLst>
          </p:cNvPr>
          <p:cNvSpPr txBox="1"/>
          <p:nvPr/>
        </p:nvSpPr>
        <p:spPr>
          <a:xfrm>
            <a:off x="4246179" y="445446"/>
            <a:ext cx="7614745" cy="918557"/>
          </a:xfrm>
          <a:prstGeom prst="roundRect">
            <a:avLst>
              <a:gd name="adj" fmla="val 9892"/>
            </a:avLst>
          </a:prstGeom>
          <a:solidFill>
            <a:srgbClr val="20386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179388" rtl="1">
              <a:lnSpc>
                <a:spcPct val="150000"/>
              </a:lnSpc>
              <a:tabLst>
                <a:tab pos="92075" algn="l"/>
              </a:tabLst>
            </a:pPr>
            <a:endParaRPr lang="en-GB" sz="900" dirty="0">
              <a:solidFill>
                <a:schemeClr val="bg1"/>
              </a:solidFill>
              <a:latin typeface="Yekan" panose="02000503000000000000" pitchFamily="2" charset="-78"/>
              <a:cs typeface="B Titr" panose="00000700000000000000" pitchFamily="2" charset="-78"/>
            </a:endParaRPr>
          </a:p>
        </p:txBody>
      </p:sp>
      <p:sp>
        <p:nvSpPr>
          <p:cNvPr id="8" name="!Rectangle: Rounded Corners 7">
            <a:extLst>
              <a:ext uri="{FF2B5EF4-FFF2-40B4-BE49-F238E27FC236}">
                <a16:creationId xmlns:a16="http://schemas.microsoft.com/office/drawing/2014/main" id="{C2916CB7-4B95-43DD-A86B-5DCE4FDF8F61}"/>
              </a:ext>
            </a:extLst>
          </p:cNvPr>
          <p:cNvSpPr/>
          <p:nvPr/>
        </p:nvSpPr>
        <p:spPr>
          <a:xfrm>
            <a:off x="5500377" y="1736657"/>
            <a:ext cx="5223609" cy="952500"/>
          </a:xfrm>
          <a:prstGeom prst="roundRect">
            <a:avLst>
              <a:gd name="adj" fmla="val 16400"/>
            </a:avLst>
          </a:prstGeom>
          <a:solidFill>
            <a:schemeClr val="bg1">
              <a:lumMod val="95000"/>
            </a:schemeClr>
          </a:solidFill>
          <a:ln>
            <a:solidFill>
              <a:srgbClr val="F39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JMIR mHealth and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uHealth</a:t>
            </a:r>
            <a:endParaRPr lang="fa-I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!Rectangle: Rounded Corners 7">
            <a:extLst>
              <a:ext uri="{FF2B5EF4-FFF2-40B4-BE49-F238E27FC236}">
                <a16:creationId xmlns:a16="http://schemas.microsoft.com/office/drawing/2014/main" id="{9BA363F3-599B-0661-5DBC-92B7C19DB375}"/>
              </a:ext>
            </a:extLst>
          </p:cNvPr>
          <p:cNvSpPr/>
          <p:nvPr/>
        </p:nvSpPr>
        <p:spPr>
          <a:xfrm>
            <a:off x="5500377" y="2952750"/>
            <a:ext cx="5223609" cy="952500"/>
          </a:xfrm>
          <a:prstGeom prst="roundRect">
            <a:avLst>
              <a:gd name="adj" fmla="val 16400"/>
            </a:avLst>
          </a:prstGeom>
          <a:solidFill>
            <a:schemeClr val="bg1">
              <a:lumMod val="95000"/>
            </a:schemeClr>
          </a:solidFill>
          <a:ln>
            <a:solidFill>
              <a:srgbClr val="F39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ISI (SCIE), Scopus,  </a:t>
            </a:r>
            <a:r>
              <a:rPr lang="en-US" sz="2800" b="1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Pubmed</a:t>
            </a:r>
            <a:endParaRPr lang="fa-IR" sz="28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!Rectangle: Rounded Corners 7">
            <a:extLst>
              <a:ext uri="{FF2B5EF4-FFF2-40B4-BE49-F238E27FC236}">
                <a16:creationId xmlns:a16="http://schemas.microsoft.com/office/drawing/2014/main" id="{4AF0987D-2937-4332-EF6D-2C18627E8EAF}"/>
              </a:ext>
            </a:extLst>
          </p:cNvPr>
          <p:cNvSpPr/>
          <p:nvPr/>
        </p:nvSpPr>
        <p:spPr>
          <a:xfrm>
            <a:off x="5500376" y="4168843"/>
            <a:ext cx="5223609" cy="952500"/>
          </a:xfrm>
          <a:prstGeom prst="roundRect">
            <a:avLst>
              <a:gd name="adj" fmla="val 16400"/>
            </a:avLst>
          </a:prstGeom>
          <a:solidFill>
            <a:schemeClr val="bg1">
              <a:lumMod val="95000"/>
            </a:schemeClr>
          </a:solidFill>
          <a:ln>
            <a:solidFill>
              <a:srgbClr val="F39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: 6.3</a:t>
            </a:r>
            <a:endParaRPr lang="en-GB" sz="3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!Rectangle: Rounded Corners 7">
            <a:extLst>
              <a:ext uri="{FF2B5EF4-FFF2-40B4-BE49-F238E27FC236}">
                <a16:creationId xmlns:a16="http://schemas.microsoft.com/office/drawing/2014/main" id="{CA389E2C-0144-A584-A476-6F668BD49D4D}"/>
              </a:ext>
            </a:extLst>
          </p:cNvPr>
          <p:cNvSpPr/>
          <p:nvPr/>
        </p:nvSpPr>
        <p:spPr>
          <a:xfrm>
            <a:off x="5500376" y="5384936"/>
            <a:ext cx="5223609" cy="952500"/>
          </a:xfrm>
          <a:prstGeom prst="roundRect">
            <a:avLst>
              <a:gd name="adj" fmla="val 16400"/>
            </a:avLst>
          </a:prstGeom>
          <a:solidFill>
            <a:schemeClr val="bg1">
              <a:lumMod val="95000"/>
            </a:schemeClr>
          </a:solidFill>
          <a:ln>
            <a:solidFill>
              <a:srgbClr val="F39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Category : Q1</a:t>
            </a:r>
            <a:endParaRPr lang="en-GB" sz="28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oogle Shape;1060;p51">
            <a:extLst>
              <a:ext uri="{FF2B5EF4-FFF2-40B4-BE49-F238E27FC236}">
                <a16:creationId xmlns:a16="http://schemas.microsoft.com/office/drawing/2014/main" id="{88CDEF77-ACA3-418B-D225-D49176AFF6B7}"/>
              </a:ext>
            </a:extLst>
          </p:cNvPr>
          <p:cNvGrpSpPr/>
          <p:nvPr/>
        </p:nvGrpSpPr>
        <p:grpSpPr>
          <a:xfrm>
            <a:off x="54955" y="1094214"/>
            <a:ext cx="4786306" cy="4779336"/>
            <a:chOff x="6130650" y="4381475"/>
            <a:chExt cx="252950" cy="252950"/>
          </a:xfrm>
          <a:solidFill>
            <a:srgbClr val="F39C12"/>
          </a:solidFill>
        </p:grpSpPr>
        <p:sp>
          <p:nvSpPr>
            <p:cNvPr id="10" name="Google Shape;1061;p51">
              <a:extLst>
                <a:ext uri="{FF2B5EF4-FFF2-40B4-BE49-F238E27FC236}">
                  <a16:creationId xmlns:a16="http://schemas.microsoft.com/office/drawing/2014/main" id="{4AEBD067-6AF2-F247-1B1B-18D2598FC4E8}"/>
                </a:ext>
              </a:extLst>
            </p:cNvPr>
            <p:cNvSpPr/>
            <p:nvPr/>
          </p:nvSpPr>
          <p:spPr>
            <a:xfrm>
              <a:off x="6130650" y="4381475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E75B6"/>
                </a:solidFill>
              </a:endParaRPr>
            </a:p>
          </p:txBody>
        </p:sp>
        <p:sp>
          <p:nvSpPr>
            <p:cNvPr id="12" name="Google Shape;1062;p51">
              <a:extLst>
                <a:ext uri="{FF2B5EF4-FFF2-40B4-BE49-F238E27FC236}">
                  <a16:creationId xmlns:a16="http://schemas.microsoft.com/office/drawing/2014/main" id="{2F8B3244-901E-944D-EC23-B8B9B5B7CD00}"/>
                </a:ext>
              </a:extLst>
            </p:cNvPr>
            <p:cNvSpPr/>
            <p:nvPr/>
          </p:nvSpPr>
          <p:spPr>
            <a:xfrm>
              <a:off x="6266250" y="4488650"/>
              <a:ext cx="34375" cy="11325"/>
            </a:xfrm>
            <a:custGeom>
              <a:avLst/>
              <a:gdLst/>
              <a:ahLst/>
              <a:cxnLst/>
              <a:rect l="l" t="t" r="r" b="b"/>
              <a:pathLst>
                <a:path w="1375" h="453" extrusionOk="0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E75B6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AFC74FD-886D-4E1F-BB6F-44E849BC3003}"/>
              </a:ext>
            </a:extLst>
          </p:cNvPr>
          <p:cNvSpPr txBox="1"/>
          <p:nvPr/>
        </p:nvSpPr>
        <p:spPr>
          <a:xfrm>
            <a:off x="5809592" y="593834"/>
            <a:ext cx="4487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dirty="0">
                <a:solidFill>
                  <a:schemeClr val="bg1"/>
                </a:solidFill>
                <a:latin typeface="Yekan" panose="02000503000000000000" pitchFamily="2" charset="-78"/>
                <a:cs typeface="B Titr" panose="00000700000000000000" pitchFamily="2" charset="-78"/>
              </a:rPr>
              <a:t>مشخصات ژورنال</a:t>
            </a:r>
            <a:endParaRPr lang="en-GB" sz="1200" dirty="0">
              <a:solidFill>
                <a:schemeClr val="bg1"/>
              </a:solidFill>
              <a:latin typeface="Yekan" panose="02000503000000000000" pitchFamily="2" charset="-78"/>
              <a:cs typeface="B Titr" panose="00000700000000000000" pitchFamily="2" charset="-78"/>
            </a:endParaRP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02421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142FC-B9E8-AC2E-80B0-45CECB097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DB05C3B-0290-EF7C-19BC-D54E62DB6BD2}"/>
              </a:ext>
            </a:extLst>
          </p:cNvPr>
          <p:cNvSpPr/>
          <p:nvPr/>
        </p:nvSpPr>
        <p:spPr>
          <a:xfrm>
            <a:off x="8199120" y="-141585"/>
            <a:ext cx="3992880" cy="6858000"/>
          </a:xfrm>
          <a:prstGeom prst="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ABFD21-3644-1033-C1A7-2AE55529CE9E}"/>
              </a:ext>
            </a:extLst>
          </p:cNvPr>
          <p:cNvSpPr txBox="1"/>
          <p:nvPr/>
        </p:nvSpPr>
        <p:spPr>
          <a:xfrm>
            <a:off x="292638" y="328688"/>
            <a:ext cx="7768796" cy="867087"/>
          </a:xfrm>
          <a:prstGeom prst="roundRect">
            <a:avLst>
              <a:gd name="adj" fmla="val 9892"/>
            </a:avLst>
          </a:prstGeom>
          <a:solidFill>
            <a:srgbClr val="20386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179388" rtl="1">
              <a:lnSpc>
                <a:spcPct val="150000"/>
              </a:lnSpc>
              <a:tabLst>
                <a:tab pos="92075" algn="l"/>
              </a:tabLst>
            </a:pPr>
            <a:endParaRPr lang="en-GB" sz="900" dirty="0">
              <a:solidFill>
                <a:schemeClr val="bg1"/>
              </a:solidFill>
              <a:latin typeface="Yekan" panose="02000503000000000000" pitchFamily="2" charset="-78"/>
              <a:cs typeface="B Titr" panose="00000700000000000000" pitchFamily="2" charset="-78"/>
            </a:endParaRPr>
          </a:p>
        </p:txBody>
      </p:sp>
      <p:sp>
        <p:nvSpPr>
          <p:cNvPr id="8" name="!Rectangle: Rounded Corners 7">
            <a:hlinkClick r:id="rId2" action="ppaction://hlinksldjump"/>
            <a:extLst>
              <a:ext uri="{FF2B5EF4-FFF2-40B4-BE49-F238E27FC236}">
                <a16:creationId xmlns:a16="http://schemas.microsoft.com/office/drawing/2014/main" id="{8BEE98EA-38F6-F7A2-E147-8533FCC0CE76}"/>
              </a:ext>
            </a:extLst>
          </p:cNvPr>
          <p:cNvSpPr/>
          <p:nvPr/>
        </p:nvSpPr>
        <p:spPr>
          <a:xfrm>
            <a:off x="1607223" y="1466664"/>
            <a:ext cx="5223609" cy="952500"/>
          </a:xfrm>
          <a:prstGeom prst="roundRect">
            <a:avLst>
              <a:gd name="adj" fmla="val 164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224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3200" b="1" dirty="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مقدمه</a:t>
            </a:r>
            <a:endParaRPr lang="fa-IR" sz="4000" b="1" dirty="0">
              <a:solidFill>
                <a:schemeClr val="tx1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3" name="!Rectangle: Rounded Corners 7">
            <a:hlinkClick r:id="rId3" action="ppaction://hlinksldjump"/>
            <a:extLst>
              <a:ext uri="{FF2B5EF4-FFF2-40B4-BE49-F238E27FC236}">
                <a16:creationId xmlns:a16="http://schemas.microsoft.com/office/drawing/2014/main" id="{BD79F782-AB52-F672-7900-B0060FC6B53C}"/>
              </a:ext>
            </a:extLst>
          </p:cNvPr>
          <p:cNvSpPr/>
          <p:nvPr/>
        </p:nvSpPr>
        <p:spPr>
          <a:xfrm>
            <a:off x="1607222" y="2526440"/>
            <a:ext cx="5223609" cy="952500"/>
          </a:xfrm>
          <a:prstGeom prst="roundRect">
            <a:avLst>
              <a:gd name="adj" fmla="val 164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3200" b="1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هدف مطالعه</a:t>
            </a:r>
          </a:p>
        </p:txBody>
      </p:sp>
      <p:sp>
        <p:nvSpPr>
          <p:cNvPr id="4" name="!Rectangle: Rounded Corners 7">
            <a:hlinkClick r:id="rId4" action="ppaction://hlinksldjump"/>
            <a:extLst>
              <a:ext uri="{FF2B5EF4-FFF2-40B4-BE49-F238E27FC236}">
                <a16:creationId xmlns:a16="http://schemas.microsoft.com/office/drawing/2014/main" id="{8A990B26-93B7-D79D-5DBE-54F7A8A28F01}"/>
              </a:ext>
            </a:extLst>
          </p:cNvPr>
          <p:cNvSpPr/>
          <p:nvPr/>
        </p:nvSpPr>
        <p:spPr>
          <a:xfrm>
            <a:off x="1607222" y="3586216"/>
            <a:ext cx="5223609" cy="952500"/>
          </a:xfrm>
          <a:prstGeom prst="roundRect">
            <a:avLst>
              <a:gd name="adj" fmla="val 164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روش اجرا</a:t>
            </a:r>
            <a:endParaRPr lang="en-GB" sz="3200" b="1">
              <a:solidFill>
                <a:schemeClr val="tx1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5" name="!Rectangle: Rounded Corners 7">
            <a:hlinkClick r:id="rId5" action="ppaction://hlinksldjump"/>
            <a:extLst>
              <a:ext uri="{FF2B5EF4-FFF2-40B4-BE49-F238E27FC236}">
                <a16:creationId xmlns:a16="http://schemas.microsoft.com/office/drawing/2014/main" id="{949A44B3-4B0A-E2DA-EA31-A45CA82251CE}"/>
              </a:ext>
            </a:extLst>
          </p:cNvPr>
          <p:cNvSpPr/>
          <p:nvPr/>
        </p:nvSpPr>
        <p:spPr>
          <a:xfrm>
            <a:off x="1582607" y="4645992"/>
            <a:ext cx="5223609" cy="952500"/>
          </a:xfrm>
          <a:prstGeom prst="roundRect">
            <a:avLst>
              <a:gd name="adj" fmla="val 164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بحث و نتیجه گیری</a:t>
            </a:r>
            <a:endParaRPr lang="en-GB" sz="3200" b="1">
              <a:solidFill>
                <a:schemeClr val="tx1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grpSp>
        <p:nvGrpSpPr>
          <p:cNvPr id="2" name="Google Shape;880;p51">
            <a:extLst>
              <a:ext uri="{FF2B5EF4-FFF2-40B4-BE49-F238E27FC236}">
                <a16:creationId xmlns:a16="http://schemas.microsoft.com/office/drawing/2014/main" id="{620790FC-542E-8171-86E8-38C72B210EB1}"/>
              </a:ext>
            </a:extLst>
          </p:cNvPr>
          <p:cNvGrpSpPr/>
          <p:nvPr/>
        </p:nvGrpSpPr>
        <p:grpSpPr>
          <a:xfrm>
            <a:off x="7871285" y="1532301"/>
            <a:ext cx="3255646" cy="4187068"/>
            <a:chOff x="4518575" y="2506200"/>
            <a:chExt cx="206100" cy="265450"/>
          </a:xfrm>
          <a:solidFill>
            <a:srgbClr val="F39C12"/>
          </a:solidFill>
        </p:grpSpPr>
        <p:sp>
          <p:nvSpPr>
            <p:cNvPr id="11" name="Google Shape;881;p51">
              <a:extLst>
                <a:ext uri="{FF2B5EF4-FFF2-40B4-BE49-F238E27FC236}">
                  <a16:creationId xmlns:a16="http://schemas.microsoft.com/office/drawing/2014/main" id="{4D847256-69D5-5FA1-C341-BAB2455A9482}"/>
                </a:ext>
              </a:extLst>
            </p:cNvPr>
            <p:cNvSpPr/>
            <p:nvPr/>
          </p:nvSpPr>
          <p:spPr>
            <a:xfrm>
              <a:off x="4518575" y="2506200"/>
              <a:ext cx="206100" cy="265450"/>
            </a:xfrm>
            <a:custGeom>
              <a:avLst/>
              <a:gdLst/>
              <a:ahLst/>
              <a:cxnLst/>
              <a:rect l="l" t="t" r="r" b="b"/>
              <a:pathLst>
                <a:path w="8244" h="10618" extrusionOk="0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C000"/>
                </a:solidFill>
              </a:endParaRPr>
            </a:p>
          </p:txBody>
        </p:sp>
        <p:sp>
          <p:nvSpPr>
            <p:cNvPr id="13" name="Google Shape;882;p51">
              <a:extLst>
                <a:ext uri="{FF2B5EF4-FFF2-40B4-BE49-F238E27FC236}">
                  <a16:creationId xmlns:a16="http://schemas.microsoft.com/office/drawing/2014/main" id="{68059B50-B91C-112C-6448-9FC4F91F6C4A}"/>
                </a:ext>
              </a:extLst>
            </p:cNvPr>
            <p:cNvSpPr/>
            <p:nvPr/>
          </p:nvSpPr>
          <p:spPr>
            <a:xfrm>
              <a:off x="4628300" y="2555725"/>
              <a:ext cx="56225" cy="13400"/>
            </a:xfrm>
            <a:custGeom>
              <a:avLst/>
              <a:gdLst/>
              <a:ahLst/>
              <a:cxnLst/>
              <a:rect l="l" t="t" r="r" b="b"/>
              <a:pathLst>
                <a:path w="2249" h="536" extrusionOk="0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C000"/>
                </a:solidFill>
              </a:endParaRPr>
            </a:p>
          </p:txBody>
        </p:sp>
        <p:sp>
          <p:nvSpPr>
            <p:cNvPr id="14" name="Google Shape;883;p51">
              <a:extLst>
                <a:ext uri="{FF2B5EF4-FFF2-40B4-BE49-F238E27FC236}">
                  <a16:creationId xmlns:a16="http://schemas.microsoft.com/office/drawing/2014/main" id="{64E7E10B-491B-6DAC-1118-A073AAC5888E}"/>
                </a:ext>
              </a:extLst>
            </p:cNvPr>
            <p:cNvSpPr/>
            <p:nvPr/>
          </p:nvSpPr>
          <p:spPr>
            <a:xfrm>
              <a:off x="4628300" y="2608800"/>
              <a:ext cx="56225" cy="13425"/>
            </a:xfrm>
            <a:custGeom>
              <a:avLst/>
              <a:gdLst/>
              <a:ahLst/>
              <a:cxnLst/>
              <a:rect l="l" t="t" r="r" b="b"/>
              <a:pathLst>
                <a:path w="2249" h="537" extrusionOk="0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C000"/>
                </a:solidFill>
              </a:endParaRPr>
            </a:p>
          </p:txBody>
        </p:sp>
        <p:sp>
          <p:nvSpPr>
            <p:cNvPr id="15" name="Google Shape;884;p51">
              <a:extLst>
                <a:ext uri="{FF2B5EF4-FFF2-40B4-BE49-F238E27FC236}">
                  <a16:creationId xmlns:a16="http://schemas.microsoft.com/office/drawing/2014/main" id="{597C5F35-DC1D-AD61-7DCB-CB46A660B4A1}"/>
                </a:ext>
              </a:extLst>
            </p:cNvPr>
            <p:cNvSpPr/>
            <p:nvPr/>
          </p:nvSpPr>
          <p:spPr>
            <a:xfrm>
              <a:off x="4628300" y="2715425"/>
              <a:ext cx="56225" cy="13400"/>
            </a:xfrm>
            <a:custGeom>
              <a:avLst/>
              <a:gdLst/>
              <a:ahLst/>
              <a:cxnLst/>
              <a:rect l="l" t="t" r="r" b="b"/>
              <a:pathLst>
                <a:path w="2249" h="536" extrusionOk="0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C000"/>
                </a:solidFill>
              </a:endParaRPr>
            </a:p>
          </p:txBody>
        </p:sp>
        <p:sp>
          <p:nvSpPr>
            <p:cNvPr id="16" name="Google Shape;885;p51">
              <a:extLst>
                <a:ext uri="{FF2B5EF4-FFF2-40B4-BE49-F238E27FC236}">
                  <a16:creationId xmlns:a16="http://schemas.microsoft.com/office/drawing/2014/main" id="{94EF616C-D9A0-500A-2AE3-A8CD2C967319}"/>
                </a:ext>
              </a:extLst>
            </p:cNvPr>
            <p:cNvSpPr/>
            <p:nvPr/>
          </p:nvSpPr>
          <p:spPr>
            <a:xfrm>
              <a:off x="4628300" y="2662325"/>
              <a:ext cx="56225" cy="12975"/>
            </a:xfrm>
            <a:custGeom>
              <a:avLst/>
              <a:gdLst/>
              <a:ahLst/>
              <a:cxnLst/>
              <a:rect l="l" t="t" r="r" b="b"/>
              <a:pathLst>
                <a:path w="2249" h="519" extrusionOk="0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C000"/>
                </a:solidFill>
              </a:endParaRPr>
            </a:p>
          </p:txBody>
        </p:sp>
        <p:sp>
          <p:nvSpPr>
            <p:cNvPr id="17" name="Google Shape;886;p51">
              <a:extLst>
                <a:ext uri="{FF2B5EF4-FFF2-40B4-BE49-F238E27FC236}">
                  <a16:creationId xmlns:a16="http://schemas.microsoft.com/office/drawing/2014/main" id="{FEAD33D4-6682-11F8-ABF2-D03C899B1740}"/>
                </a:ext>
              </a:extLst>
            </p:cNvPr>
            <p:cNvSpPr/>
            <p:nvPr/>
          </p:nvSpPr>
          <p:spPr>
            <a:xfrm>
              <a:off x="4558275" y="2539225"/>
              <a:ext cx="49525" cy="40600"/>
            </a:xfrm>
            <a:custGeom>
              <a:avLst/>
              <a:gdLst/>
              <a:ahLst/>
              <a:cxnLst/>
              <a:rect l="l" t="t" r="r" b="b"/>
              <a:pathLst>
                <a:path w="1981" h="1624" extrusionOk="0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C000"/>
                </a:solidFill>
              </a:endParaRPr>
            </a:p>
          </p:txBody>
        </p:sp>
        <p:sp>
          <p:nvSpPr>
            <p:cNvPr id="18" name="Google Shape;887;p51">
              <a:extLst>
                <a:ext uri="{FF2B5EF4-FFF2-40B4-BE49-F238E27FC236}">
                  <a16:creationId xmlns:a16="http://schemas.microsoft.com/office/drawing/2014/main" id="{85635A26-990A-677F-0290-9C812FADA257}"/>
                </a:ext>
              </a:extLst>
            </p:cNvPr>
            <p:cNvSpPr/>
            <p:nvPr/>
          </p:nvSpPr>
          <p:spPr>
            <a:xfrm>
              <a:off x="4558275" y="2592300"/>
              <a:ext cx="49525" cy="40625"/>
            </a:xfrm>
            <a:custGeom>
              <a:avLst/>
              <a:gdLst/>
              <a:ahLst/>
              <a:cxnLst/>
              <a:rect l="l" t="t" r="r" b="b"/>
              <a:pathLst>
                <a:path w="1981" h="1625" extrusionOk="0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C000"/>
                </a:solidFill>
              </a:endParaRPr>
            </a:p>
          </p:txBody>
        </p:sp>
        <p:sp>
          <p:nvSpPr>
            <p:cNvPr id="19" name="Google Shape;888;p51">
              <a:extLst>
                <a:ext uri="{FF2B5EF4-FFF2-40B4-BE49-F238E27FC236}">
                  <a16:creationId xmlns:a16="http://schemas.microsoft.com/office/drawing/2014/main" id="{C32AD09F-C822-618E-2E57-DF1C4C31DA16}"/>
                </a:ext>
              </a:extLst>
            </p:cNvPr>
            <p:cNvSpPr/>
            <p:nvPr/>
          </p:nvSpPr>
          <p:spPr>
            <a:xfrm>
              <a:off x="4558275" y="2645375"/>
              <a:ext cx="49525" cy="41075"/>
            </a:xfrm>
            <a:custGeom>
              <a:avLst/>
              <a:gdLst/>
              <a:ahLst/>
              <a:cxnLst/>
              <a:rect l="l" t="t" r="r" b="b"/>
              <a:pathLst>
                <a:path w="1981" h="1643" extrusionOk="0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C000"/>
                </a:solidFill>
              </a:endParaRPr>
            </a:p>
          </p:txBody>
        </p:sp>
        <p:sp>
          <p:nvSpPr>
            <p:cNvPr id="20" name="Google Shape;889;p51">
              <a:extLst>
                <a:ext uri="{FF2B5EF4-FFF2-40B4-BE49-F238E27FC236}">
                  <a16:creationId xmlns:a16="http://schemas.microsoft.com/office/drawing/2014/main" id="{49E8A919-3B86-D6A6-4E53-4560A137036B}"/>
                </a:ext>
              </a:extLst>
            </p:cNvPr>
            <p:cNvSpPr/>
            <p:nvPr/>
          </p:nvSpPr>
          <p:spPr>
            <a:xfrm>
              <a:off x="4558275" y="2698025"/>
              <a:ext cx="49525" cy="40600"/>
            </a:xfrm>
            <a:custGeom>
              <a:avLst/>
              <a:gdLst/>
              <a:ahLst/>
              <a:cxnLst/>
              <a:rect l="l" t="t" r="r" b="b"/>
              <a:pathLst>
                <a:path w="1981" h="1624" extrusionOk="0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C000"/>
                </a:solidFill>
              </a:endParaRPr>
            </a:p>
          </p:txBody>
        </p:sp>
      </p:grpSp>
      <p:sp>
        <p:nvSpPr>
          <p:cNvPr id="21" name="!Rectangle: Rounded Corners 7">
            <a:hlinkClick r:id="rId6" action="ppaction://hlinksldjump"/>
            <a:extLst>
              <a:ext uri="{FF2B5EF4-FFF2-40B4-BE49-F238E27FC236}">
                <a16:creationId xmlns:a16="http://schemas.microsoft.com/office/drawing/2014/main" id="{D7595747-48CB-8249-83B1-9BF0108661DB}"/>
              </a:ext>
            </a:extLst>
          </p:cNvPr>
          <p:cNvSpPr/>
          <p:nvPr/>
        </p:nvSpPr>
        <p:spPr>
          <a:xfrm>
            <a:off x="1607222" y="5705768"/>
            <a:ext cx="5223609" cy="952500"/>
          </a:xfrm>
          <a:prstGeom prst="roundRect">
            <a:avLst>
              <a:gd name="adj" fmla="val 164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دیدگاه من</a:t>
            </a:r>
            <a:endParaRPr lang="en-GB" sz="3200" b="1">
              <a:solidFill>
                <a:schemeClr val="tx1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53BA8A-2DE8-4962-A4B9-B4CBD788747F}"/>
              </a:ext>
            </a:extLst>
          </p:cNvPr>
          <p:cNvSpPr txBox="1"/>
          <p:nvPr/>
        </p:nvSpPr>
        <p:spPr>
          <a:xfrm>
            <a:off x="2197971" y="450667"/>
            <a:ext cx="3992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b="1" dirty="0">
                <a:solidFill>
                  <a:schemeClr val="bg1"/>
                </a:solidFill>
                <a:latin typeface="Estedad Black" panose="02000A03000000000000" pitchFamily="2" charset="-78"/>
                <a:cs typeface="B Titr" panose="00000700000000000000" pitchFamily="2" charset="-78"/>
              </a:rPr>
              <a:t>فهرست مطالب</a:t>
            </a:r>
            <a:endParaRPr lang="en-GB" sz="1200" dirty="0">
              <a:solidFill>
                <a:schemeClr val="bg1"/>
              </a:solidFill>
              <a:latin typeface="Yekan" panose="02000503000000000000" pitchFamily="2" charset="-78"/>
              <a:cs typeface="B Titr" panose="00000700000000000000" pitchFamily="2" charset="-78"/>
            </a:endParaRPr>
          </a:p>
          <a:p>
            <a:pPr algn="ctr"/>
            <a:endParaRPr lang="en-US" sz="3600" dirty="0">
              <a:cs typeface="B Titr" panose="000007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AC28C3-1CD2-4460-B4BE-9763EC0FE125}"/>
              </a:ext>
            </a:extLst>
          </p:cNvPr>
          <p:cNvSpPr/>
          <p:nvPr/>
        </p:nvSpPr>
        <p:spPr>
          <a:xfrm>
            <a:off x="0" y="0"/>
            <a:ext cx="2307021" cy="133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49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 animBg="1"/>
      <p:bldP spid="4" grpId="0" animBg="1"/>
      <p:bldP spid="5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4A934-BAC8-A089-B452-AE00C2268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FA1AFC-A4CE-786B-8E13-17C30171F11B}"/>
              </a:ext>
            </a:extLst>
          </p:cNvPr>
          <p:cNvSpPr/>
          <p:nvPr/>
        </p:nvSpPr>
        <p:spPr>
          <a:xfrm>
            <a:off x="8199120" y="0"/>
            <a:ext cx="3992880" cy="6858000"/>
          </a:xfrm>
          <a:prstGeom prst="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9A19C2-19E4-48DF-514E-1849CD68CAC3}"/>
              </a:ext>
            </a:extLst>
          </p:cNvPr>
          <p:cNvSpPr txBox="1"/>
          <p:nvPr/>
        </p:nvSpPr>
        <p:spPr>
          <a:xfrm>
            <a:off x="378864" y="370241"/>
            <a:ext cx="7568135" cy="683835"/>
          </a:xfrm>
          <a:prstGeom prst="roundRect">
            <a:avLst>
              <a:gd name="adj" fmla="val 9892"/>
            </a:avLst>
          </a:prstGeom>
          <a:solidFill>
            <a:srgbClr val="203864"/>
          </a:solidFill>
          <a:ln>
            <a:solidFill>
              <a:srgbClr val="F3F3F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rtl="1"/>
            <a:r>
              <a:rPr lang="fa-IR" sz="3600" b="1">
                <a:solidFill>
                  <a:schemeClr val="bg1"/>
                </a:solidFill>
                <a:cs typeface="B Titr" panose="00000700000000000000" pitchFamily="2" charset="-78"/>
              </a:rPr>
              <a:t>اختصارات :</a:t>
            </a:r>
            <a:endParaRPr lang="en-US" sz="3600" b="1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grpSp>
        <p:nvGrpSpPr>
          <p:cNvPr id="9" name="Google Shape;922;p51">
            <a:extLst>
              <a:ext uri="{FF2B5EF4-FFF2-40B4-BE49-F238E27FC236}">
                <a16:creationId xmlns:a16="http://schemas.microsoft.com/office/drawing/2014/main" id="{4D76ED87-A7CC-73BF-642A-099D0DB4A0DA}"/>
              </a:ext>
            </a:extLst>
          </p:cNvPr>
          <p:cNvGrpSpPr/>
          <p:nvPr/>
        </p:nvGrpSpPr>
        <p:grpSpPr>
          <a:xfrm>
            <a:off x="8947217" y="1470267"/>
            <a:ext cx="2496686" cy="4039254"/>
            <a:chOff x="3741075" y="1171575"/>
            <a:chExt cx="172650" cy="279725"/>
          </a:xfrm>
          <a:solidFill>
            <a:srgbClr val="F39C12"/>
          </a:solidFill>
        </p:grpSpPr>
        <p:sp>
          <p:nvSpPr>
            <p:cNvPr id="10" name="Google Shape;923;p51">
              <a:extLst>
                <a:ext uri="{FF2B5EF4-FFF2-40B4-BE49-F238E27FC236}">
                  <a16:creationId xmlns:a16="http://schemas.microsoft.com/office/drawing/2014/main" id="{4AB659BB-5C5D-B042-300D-371BEE0298F7}"/>
                </a:ext>
              </a:extLst>
            </p:cNvPr>
            <p:cNvSpPr/>
            <p:nvPr/>
          </p:nvSpPr>
          <p:spPr>
            <a:xfrm>
              <a:off x="3784350" y="1364725"/>
              <a:ext cx="86100" cy="19650"/>
            </a:xfrm>
            <a:custGeom>
              <a:avLst/>
              <a:gdLst/>
              <a:ahLst/>
              <a:cxnLst/>
              <a:rect l="l" t="t" r="r" b="b"/>
              <a:pathLst>
                <a:path w="3444" h="786" extrusionOk="0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24;p51">
              <a:extLst>
                <a:ext uri="{FF2B5EF4-FFF2-40B4-BE49-F238E27FC236}">
                  <a16:creationId xmlns:a16="http://schemas.microsoft.com/office/drawing/2014/main" id="{91CAD56E-2C1F-3085-C1B2-0532796E1080}"/>
                </a:ext>
              </a:extLst>
            </p:cNvPr>
            <p:cNvSpPr/>
            <p:nvPr/>
          </p:nvSpPr>
          <p:spPr>
            <a:xfrm>
              <a:off x="3784350" y="1397750"/>
              <a:ext cx="86100" cy="20075"/>
            </a:xfrm>
            <a:custGeom>
              <a:avLst/>
              <a:gdLst/>
              <a:ahLst/>
              <a:cxnLst/>
              <a:rect l="l" t="t" r="r" b="b"/>
              <a:pathLst>
                <a:path w="3444" h="803" extrusionOk="0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25;p51">
              <a:extLst>
                <a:ext uri="{FF2B5EF4-FFF2-40B4-BE49-F238E27FC236}">
                  <a16:creationId xmlns:a16="http://schemas.microsoft.com/office/drawing/2014/main" id="{2232CEE1-1D9B-C9E5-EB37-6E37D41F547C}"/>
                </a:ext>
              </a:extLst>
            </p:cNvPr>
            <p:cNvSpPr/>
            <p:nvPr/>
          </p:nvSpPr>
          <p:spPr>
            <a:xfrm>
              <a:off x="3805750" y="1431200"/>
              <a:ext cx="43300" cy="20100"/>
            </a:xfrm>
            <a:custGeom>
              <a:avLst/>
              <a:gdLst/>
              <a:ahLst/>
              <a:cxnLst/>
              <a:rect l="l" t="t" r="r" b="b"/>
              <a:pathLst>
                <a:path w="1732" h="804" extrusionOk="0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26;p51">
              <a:extLst>
                <a:ext uri="{FF2B5EF4-FFF2-40B4-BE49-F238E27FC236}">
                  <a16:creationId xmlns:a16="http://schemas.microsoft.com/office/drawing/2014/main" id="{107E3C8A-F83D-4D8A-E215-9D79237F6584}"/>
                </a:ext>
              </a:extLst>
            </p:cNvPr>
            <p:cNvSpPr/>
            <p:nvPr/>
          </p:nvSpPr>
          <p:spPr>
            <a:xfrm>
              <a:off x="3741075" y="1171575"/>
              <a:ext cx="172650" cy="179800"/>
            </a:xfrm>
            <a:custGeom>
              <a:avLst/>
              <a:gdLst/>
              <a:ahLst/>
              <a:cxnLst/>
              <a:rect l="l" t="t" r="r" b="b"/>
              <a:pathLst>
                <a:path w="6906" h="7192" extrusionOk="0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" name="Table 10">
            <a:extLst>
              <a:ext uri="{FF2B5EF4-FFF2-40B4-BE49-F238E27FC236}">
                <a16:creationId xmlns:a16="http://schemas.microsoft.com/office/drawing/2014/main" id="{0D197DC0-4DD9-404C-B3B4-612892CEA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321783"/>
              </p:ext>
            </p:extLst>
          </p:nvPr>
        </p:nvGraphicFramePr>
        <p:xfrm>
          <a:off x="958174" y="1532923"/>
          <a:ext cx="6385844" cy="45898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92922">
                  <a:extLst>
                    <a:ext uri="{9D8B030D-6E8A-4147-A177-3AD203B41FA5}">
                      <a16:colId xmlns:a16="http://schemas.microsoft.com/office/drawing/2014/main" val="1611438492"/>
                    </a:ext>
                  </a:extLst>
                </a:gridCol>
                <a:gridCol w="3192922">
                  <a:extLst>
                    <a:ext uri="{9D8B030D-6E8A-4147-A177-3AD203B41FA5}">
                      <a16:colId xmlns:a16="http://schemas.microsoft.com/office/drawing/2014/main" val="1465138360"/>
                    </a:ext>
                  </a:extLst>
                </a:gridCol>
              </a:tblGrid>
              <a:tr h="1136906">
                <a:tc>
                  <a:txBody>
                    <a:bodyPr/>
                    <a:lstStyle/>
                    <a:p>
                      <a:pPr algn="ctr"/>
                      <a:r>
                        <a:rPr lang="fa-IR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</a:t>
                      </a:r>
                      <a:r>
                        <a:rPr lang="en-US" sz="2000" b="1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</a:t>
                      </a:r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mobile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887" marR="81887" marT="40944" marB="40944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b="1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BCT</a:t>
                      </a:r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behavior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technique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887" marR="81887" marT="40944" marB="40944"/>
                </a:tc>
                <a:extLst>
                  <a:ext uri="{0D108BD9-81ED-4DB2-BD59-A6C34878D82A}">
                    <a16:rowId xmlns:a16="http://schemas.microsoft.com/office/drawing/2014/main" val="2062461383"/>
                  </a:ext>
                </a:extLst>
              </a:tr>
              <a:tr h="1136906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PA: physical activity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887" marR="81887" marT="40944" marB="40944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RCT: randomized controlled trial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887" marR="81887" marT="40944" marB="40944"/>
                </a:tc>
                <a:extLst>
                  <a:ext uri="{0D108BD9-81ED-4DB2-BD59-A6C34878D82A}">
                    <a16:rowId xmlns:a16="http://schemas.microsoft.com/office/drawing/2014/main" val="2380481088"/>
                  </a:ext>
                </a:extLst>
              </a:tr>
              <a:tr h="113690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kern="120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JARS-Quant</a:t>
                      </a:r>
                      <a:r>
                        <a:rPr lang="en-US" sz="1800" b="1" i="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APA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Journal Article Reporting Standards for quantitative research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887" marR="81887" marT="40944" marB="409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STROBE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Strengthening the Reporting of Observational Studies in Epidemiology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887" marR="81887" marT="40944" marB="40944"/>
                </a:tc>
                <a:extLst>
                  <a:ext uri="{0D108BD9-81ED-4DB2-BD59-A6C34878D82A}">
                    <a16:rowId xmlns:a16="http://schemas.microsoft.com/office/drawing/2014/main" val="313667096"/>
                  </a:ext>
                </a:extLst>
              </a:tr>
              <a:tr h="1136906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LETSGO: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Lifestyle and Empowerment Techniques in Survivorship of Gynecologic Oncology</a:t>
                      </a:r>
                      <a:endPara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887" marR="81887" marT="40944" marB="40944"/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BMI: Body Mass Index 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887" marR="81887" marT="40944" marB="40944"/>
                </a:tc>
                <a:extLst>
                  <a:ext uri="{0D108BD9-81ED-4DB2-BD59-A6C34878D82A}">
                    <a16:rowId xmlns:a16="http://schemas.microsoft.com/office/drawing/2014/main" val="3378072196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27CEE70E-FECC-4F67-9839-EF5BD9468444}"/>
              </a:ext>
            </a:extLst>
          </p:cNvPr>
          <p:cNvSpPr/>
          <p:nvPr/>
        </p:nvSpPr>
        <p:spPr>
          <a:xfrm>
            <a:off x="0" y="0"/>
            <a:ext cx="2307021" cy="133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30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518160" y="2864665"/>
            <a:ext cx="11277600" cy="2214324"/>
          </a:xfrm>
          <a:prstGeom prst="roundRect">
            <a:avLst>
              <a:gd name="adj" fmla="val 9892"/>
            </a:avLst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1612900" indent="266700" algn="r" rtl="1">
              <a:lnSpc>
                <a:spcPct val="150000"/>
              </a:lnSpc>
            </a:pPr>
            <a:r>
              <a:rPr lang="fa-IR" sz="7200" b="1" dirty="0">
                <a:latin typeface="Yekan" panose="02000503000000000000" pitchFamily="2" charset="-78"/>
                <a:cs typeface="B Nazanin" panose="00000400000000000000" pitchFamily="2" charset="-78"/>
              </a:rPr>
              <a:t>         مقدمه</a:t>
            </a:r>
            <a:endParaRPr lang="en-US" sz="7200" b="1" dirty="0">
              <a:latin typeface="Yekan" panose="02000503000000000000" pitchFamily="2" charset="-78"/>
              <a:cs typeface="B Nazanin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endParaRPr lang="en-GB" sz="1600" dirty="0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ECC3F9-B8C9-4E70-AE74-31A9B80EA375}"/>
              </a:ext>
            </a:extLst>
          </p:cNvPr>
          <p:cNvSpPr/>
          <p:nvPr/>
        </p:nvSpPr>
        <p:spPr>
          <a:xfrm>
            <a:off x="0" y="0"/>
            <a:ext cx="2266122" cy="133184"/>
          </a:xfrm>
          <a:custGeom>
            <a:avLst/>
            <a:gdLst>
              <a:gd name="connsiteX0" fmla="*/ 0 w 5090160"/>
              <a:gd name="connsiteY0" fmla="*/ 0 h 305729"/>
              <a:gd name="connsiteX1" fmla="*/ 5090160 w 5090160"/>
              <a:gd name="connsiteY1" fmla="*/ 0 h 305729"/>
              <a:gd name="connsiteX2" fmla="*/ 5090160 w 5090160"/>
              <a:gd name="connsiteY2" fmla="*/ 305729 h 305729"/>
              <a:gd name="connsiteX3" fmla="*/ 0 w 5090160"/>
              <a:gd name="connsiteY3" fmla="*/ 305729 h 305729"/>
              <a:gd name="connsiteX4" fmla="*/ 0 w 5090160"/>
              <a:gd name="connsiteY4" fmla="*/ 0 h 305729"/>
              <a:gd name="connsiteX0" fmla="*/ 0 w 5090160"/>
              <a:gd name="connsiteY0" fmla="*/ 0 h 305729"/>
              <a:gd name="connsiteX1" fmla="*/ 5090160 w 5090160"/>
              <a:gd name="connsiteY1" fmla="*/ 0 h 305729"/>
              <a:gd name="connsiteX2" fmla="*/ 4937760 w 5090160"/>
              <a:gd name="connsiteY2" fmla="*/ 301496 h 305729"/>
              <a:gd name="connsiteX3" fmla="*/ 0 w 5090160"/>
              <a:gd name="connsiteY3" fmla="*/ 305729 h 305729"/>
              <a:gd name="connsiteX4" fmla="*/ 0 w 5090160"/>
              <a:gd name="connsiteY4" fmla="*/ 0 h 30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0160" h="305729">
                <a:moveTo>
                  <a:pt x="0" y="0"/>
                </a:moveTo>
                <a:lnTo>
                  <a:pt x="5090160" y="0"/>
                </a:lnTo>
                <a:lnTo>
                  <a:pt x="4937760" y="301496"/>
                </a:lnTo>
                <a:lnTo>
                  <a:pt x="0" y="30572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3379476" y="1954416"/>
            <a:ext cx="6780524" cy="952500"/>
          </a:xfrm>
          <a:prstGeom prst="roundRect">
            <a:avLst>
              <a:gd name="adj" fmla="val 50000"/>
            </a:avLst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>
                <a:solidFill>
                  <a:schemeClr val="bg1"/>
                </a:solidFill>
                <a:cs typeface="B Titr" panose="00000700000000000000" pitchFamily="2" charset="-78"/>
              </a:rPr>
              <a:t>فصل اول</a:t>
            </a:r>
            <a:endParaRPr lang="en-GB" sz="360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3" action="ppaction://hlinksldjump"/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309628" y="5929640"/>
            <a:ext cx="626702" cy="620022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8187" y="6070076"/>
            <a:ext cx="686440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36/6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4" action="ppaction://hlinksldjump"/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39C12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91BB61-2D24-4B33-B16D-A85026912EF7}"/>
              </a:ext>
            </a:extLst>
          </p:cNvPr>
          <p:cNvSpPr/>
          <p:nvPr/>
        </p:nvSpPr>
        <p:spPr>
          <a:xfrm>
            <a:off x="1511481" y="1896127"/>
            <a:ext cx="3175000" cy="3225800"/>
          </a:xfrm>
          <a:prstGeom prst="ellipse">
            <a:avLst/>
          </a:prstGeom>
          <a:solidFill>
            <a:srgbClr val="F39C12"/>
          </a:solidFill>
          <a:ln>
            <a:solidFill>
              <a:srgbClr val="F39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oogle Shape;8956;p63">
            <a:extLst>
              <a:ext uri="{FF2B5EF4-FFF2-40B4-BE49-F238E27FC236}">
                <a16:creationId xmlns:a16="http://schemas.microsoft.com/office/drawing/2014/main" id="{AC476323-883A-4231-B4BB-25B0676ADF31}"/>
              </a:ext>
            </a:extLst>
          </p:cNvPr>
          <p:cNvGrpSpPr/>
          <p:nvPr/>
        </p:nvGrpSpPr>
        <p:grpSpPr>
          <a:xfrm>
            <a:off x="2163680" y="2311312"/>
            <a:ext cx="1812512" cy="2207192"/>
            <a:chOff x="4149138" y="4121151"/>
            <a:chExt cx="344065" cy="368644"/>
          </a:xfrm>
        </p:grpSpPr>
        <p:sp>
          <p:nvSpPr>
            <p:cNvPr id="33" name="Google Shape;8957;p63">
              <a:extLst>
                <a:ext uri="{FF2B5EF4-FFF2-40B4-BE49-F238E27FC236}">
                  <a16:creationId xmlns:a16="http://schemas.microsoft.com/office/drawing/2014/main" id="{B7710E30-8374-4805-8C4E-AB233E0D0182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958;p63">
              <a:extLst>
                <a:ext uri="{FF2B5EF4-FFF2-40B4-BE49-F238E27FC236}">
                  <a16:creationId xmlns:a16="http://schemas.microsoft.com/office/drawing/2014/main" id="{46A79532-47C6-4644-ACAC-86AC91910995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959;p63">
              <a:extLst>
                <a:ext uri="{FF2B5EF4-FFF2-40B4-BE49-F238E27FC236}">
                  <a16:creationId xmlns:a16="http://schemas.microsoft.com/office/drawing/2014/main" id="{BF843CE4-954A-4FC3-9FAC-F7311E3FD99E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960;p63">
              <a:extLst>
                <a:ext uri="{FF2B5EF4-FFF2-40B4-BE49-F238E27FC236}">
                  <a16:creationId xmlns:a16="http://schemas.microsoft.com/office/drawing/2014/main" id="{46917A1F-97AC-4698-97FE-C64E7BAB42C6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961;p63">
              <a:extLst>
                <a:ext uri="{FF2B5EF4-FFF2-40B4-BE49-F238E27FC236}">
                  <a16:creationId xmlns:a16="http://schemas.microsoft.com/office/drawing/2014/main" id="{6293FB51-0502-4DB4-8420-1038F5A1D4C6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962;p63">
              <a:extLst>
                <a:ext uri="{FF2B5EF4-FFF2-40B4-BE49-F238E27FC236}">
                  <a16:creationId xmlns:a16="http://schemas.microsoft.com/office/drawing/2014/main" id="{F7597DF0-A755-4B23-B55E-96533E3F531B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963;p63">
              <a:extLst>
                <a:ext uri="{FF2B5EF4-FFF2-40B4-BE49-F238E27FC236}">
                  <a16:creationId xmlns:a16="http://schemas.microsoft.com/office/drawing/2014/main" id="{2C7EC8AB-554B-4B58-BECB-168BFCF5E470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964;p63">
              <a:extLst>
                <a:ext uri="{FF2B5EF4-FFF2-40B4-BE49-F238E27FC236}">
                  <a16:creationId xmlns:a16="http://schemas.microsoft.com/office/drawing/2014/main" id="{DED361E3-905C-4BCC-A315-3B4D22FF9708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965;p63">
              <a:extLst>
                <a:ext uri="{FF2B5EF4-FFF2-40B4-BE49-F238E27FC236}">
                  <a16:creationId xmlns:a16="http://schemas.microsoft.com/office/drawing/2014/main" id="{21F10765-25E9-40BC-83BE-74814CA13753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966;p63">
              <a:extLst>
                <a:ext uri="{FF2B5EF4-FFF2-40B4-BE49-F238E27FC236}">
                  <a16:creationId xmlns:a16="http://schemas.microsoft.com/office/drawing/2014/main" id="{57E84533-0BC3-48AC-8661-67ABC2A91A7D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967;p63">
              <a:extLst>
                <a:ext uri="{FF2B5EF4-FFF2-40B4-BE49-F238E27FC236}">
                  <a16:creationId xmlns:a16="http://schemas.microsoft.com/office/drawing/2014/main" id="{DF499823-FA34-45DC-811E-0AF4704FC38C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968;p63">
              <a:extLst>
                <a:ext uri="{FF2B5EF4-FFF2-40B4-BE49-F238E27FC236}">
                  <a16:creationId xmlns:a16="http://schemas.microsoft.com/office/drawing/2014/main" id="{0E940B0A-99EC-4B4E-9F5B-5C77F3C2633B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3DD4879-5C21-3CA8-BBA8-1E6B2D953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0" y="161472"/>
            <a:ext cx="940250" cy="9402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BD410A-8D41-4DFF-AC4B-4ECC2D83FD64}"/>
              </a:ext>
            </a:extLst>
          </p:cNvPr>
          <p:cNvSpPr/>
          <p:nvPr/>
        </p:nvSpPr>
        <p:spPr>
          <a:xfrm>
            <a:off x="0" y="0"/>
            <a:ext cx="2307021" cy="133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46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92271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 b="1" dirty="0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8ED3BE36-33D1-4C27-8A81-5D55E9E1A387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06865F6D-0F41-465F-A4A9-29046E804A8F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09C2830C-A08C-4DA3-A158-E0156AEF5D2D}"/>
              </a:ext>
            </a:extLst>
          </p:cNvPr>
          <p:cNvSpPr txBox="1"/>
          <p:nvPr/>
        </p:nvSpPr>
        <p:spPr>
          <a:xfrm>
            <a:off x="3160047" y="6093832"/>
            <a:ext cx="1700249" cy="374571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1600" b="1" dirty="0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BD8F1D96-ECEA-4A0E-9A7F-2802F6B57E6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>
                <a:solidFill>
                  <a:schemeClr val="bg1"/>
                </a:solidFill>
                <a:latin typeface="Estedad Black" panose="02000A03000000000000" pitchFamily="2" charset="-78"/>
                <a:cs typeface="B Titr" panose="00000700000000000000" pitchFamily="2" charset="-78"/>
              </a:rPr>
              <a:t>اهمیت موضوع</a:t>
            </a:r>
            <a:endParaRPr lang="en-GB" sz="360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408244" y="5955324"/>
            <a:ext cx="669014" cy="66188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1139" y="6122505"/>
            <a:ext cx="72322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36/7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1805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39C12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025C8F-55B1-4205-80B1-2302D4B980E9}"/>
              </a:ext>
            </a:extLst>
          </p:cNvPr>
          <p:cNvSpPr txBox="1"/>
          <p:nvPr/>
        </p:nvSpPr>
        <p:spPr>
          <a:xfrm>
            <a:off x="530003" y="1625170"/>
            <a:ext cx="106686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Titr" panose="00000700000000000000" pitchFamily="2" charset="-78"/>
              </a:rPr>
              <a:t>سرطان</a:t>
            </a:r>
            <a:r>
              <a:rPr lang="en-US" sz="2400" b="1" dirty="0">
                <a:cs typeface="B Titr" panose="00000700000000000000" pitchFamily="2" charset="-78"/>
              </a:rPr>
              <a:t>‌</a:t>
            </a:r>
            <a:r>
              <a:rPr lang="fa-IR" sz="2400" b="1" dirty="0">
                <a:cs typeface="B Titr" panose="00000700000000000000" pitchFamily="2" charset="-78"/>
              </a:rPr>
              <a:t> </a:t>
            </a:r>
            <a:r>
              <a:rPr lang="en-US" sz="2400" b="1" dirty="0" err="1">
                <a:cs typeface="B Titr" panose="00000700000000000000" pitchFamily="2" charset="-78"/>
              </a:rPr>
              <a:t>های</a:t>
            </a:r>
            <a:r>
              <a:rPr lang="en-US" sz="2400" b="1" dirty="0">
                <a:cs typeface="B Titr" panose="00000700000000000000" pitchFamily="2" charset="-78"/>
              </a:rPr>
              <a:t> </a:t>
            </a:r>
            <a:r>
              <a:rPr lang="en-US" sz="2400" b="1" dirty="0" err="1">
                <a:cs typeface="B Titr" panose="00000700000000000000" pitchFamily="2" charset="-78"/>
              </a:rPr>
              <a:t>زنان</a:t>
            </a:r>
            <a:r>
              <a:rPr lang="fa-IR" sz="2400" b="1" dirty="0">
                <a:cs typeface="B Titr" panose="00000700000000000000" pitchFamily="2" charset="-78"/>
              </a:rPr>
              <a:t> : </a:t>
            </a:r>
            <a:r>
              <a:rPr lang="en-US" sz="2800" dirty="0" err="1">
                <a:cs typeface="B Nazanin" panose="00000400000000000000" pitchFamily="2" charset="-78"/>
              </a:rPr>
              <a:t>تخمدان</a:t>
            </a:r>
            <a:r>
              <a:rPr lang="fa-IR" sz="2800" dirty="0">
                <a:cs typeface="B Nazanin" panose="00000400000000000000" pitchFamily="2" charset="-78"/>
              </a:rPr>
              <a:t>، </a:t>
            </a:r>
            <a:r>
              <a:rPr lang="en-US" sz="2800" dirty="0" err="1">
                <a:cs typeface="B Nazanin" panose="00000400000000000000" pitchFamily="2" charset="-78"/>
              </a:rPr>
              <a:t>رحم</a:t>
            </a:r>
            <a:r>
              <a:rPr lang="fa-IR" sz="2800" dirty="0">
                <a:cs typeface="B Nazanin" panose="00000400000000000000" pitchFamily="2" charset="-78"/>
              </a:rPr>
              <a:t>، </a:t>
            </a:r>
            <a:r>
              <a:rPr lang="en-US" sz="2800" dirty="0" err="1">
                <a:cs typeface="B Nazanin" panose="00000400000000000000" pitchFamily="2" charset="-78"/>
              </a:rPr>
              <a:t>دهانه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رحم</a:t>
            </a:r>
            <a:r>
              <a:rPr lang="fa-IR" sz="2800" dirty="0">
                <a:cs typeface="B Nazanin" panose="00000400000000000000" pitchFamily="2" charset="-78"/>
              </a:rPr>
              <a:t>، </a:t>
            </a:r>
            <a:r>
              <a:rPr lang="en-US" sz="2800" dirty="0" err="1">
                <a:cs typeface="B Nazanin" panose="00000400000000000000" pitchFamily="2" charset="-78"/>
              </a:rPr>
              <a:t>فرج</a:t>
            </a:r>
            <a:r>
              <a:rPr lang="fa-IR" sz="2800" dirty="0">
                <a:cs typeface="B Nazanin" panose="00000400000000000000" pitchFamily="2" charset="-78"/>
              </a:rPr>
              <a:t>، </a:t>
            </a:r>
            <a:r>
              <a:rPr lang="en-US" sz="2800" dirty="0" err="1">
                <a:cs typeface="B Nazanin" panose="00000400000000000000" pitchFamily="2" charset="-78"/>
              </a:rPr>
              <a:t>واژن</a:t>
            </a:r>
            <a:endParaRPr lang="fa-IR" sz="2800" dirty="0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a-IR" sz="2400" b="1">
                <a:cs typeface="B Titr" panose="00000700000000000000" pitchFamily="2" charset="-78"/>
              </a:rPr>
              <a:t>افزایش بقا                 </a:t>
            </a:r>
            <a:r>
              <a:rPr lang="fa-IR" sz="2400" b="1" dirty="0">
                <a:cs typeface="B Titr" panose="00000700000000000000" pitchFamily="2" charset="-78"/>
              </a:rPr>
              <a:t>افزایش عوارض دیررس</a:t>
            </a:r>
            <a:endParaRPr lang="fa-IR" sz="2800" b="1" dirty="0">
              <a:cs typeface="B Titr" panose="00000700000000000000" pitchFamily="2" charset="-78"/>
            </a:endParaRPr>
          </a:p>
          <a:p>
            <a:pPr marL="342900" indent="-342900" algn="r" rt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Titr" panose="00000700000000000000" pitchFamily="2" charset="-78"/>
              </a:rPr>
              <a:t>عوارض</a:t>
            </a:r>
            <a:r>
              <a:rPr lang="en-US" sz="2400" b="1" dirty="0">
                <a:cs typeface="B Titr" panose="00000700000000000000" pitchFamily="2" charset="-78"/>
              </a:rPr>
              <a:t> </a:t>
            </a:r>
            <a:r>
              <a:rPr lang="en-US" sz="2400" b="1" dirty="0" err="1">
                <a:cs typeface="B Titr" panose="00000700000000000000" pitchFamily="2" charset="-78"/>
              </a:rPr>
              <a:t>مهم</a:t>
            </a:r>
            <a:r>
              <a:rPr lang="fa-IR" sz="2400" b="1" dirty="0">
                <a:cs typeface="B Titr" panose="00000700000000000000" pitchFamily="2" charset="-78"/>
              </a:rPr>
              <a:t> :</a:t>
            </a:r>
            <a:br>
              <a:rPr lang="en-US" sz="2800" dirty="0">
                <a:cs typeface="B Nazanin" panose="00000400000000000000" pitchFamily="2" charset="-78"/>
              </a:rPr>
            </a:br>
            <a:r>
              <a:rPr lang="en-US" sz="2800" dirty="0" err="1">
                <a:cs typeface="B Nazanin" panose="00000400000000000000" pitchFamily="2" charset="-78"/>
              </a:rPr>
              <a:t>خستگی</a:t>
            </a:r>
            <a:r>
              <a:rPr lang="fa-IR" sz="2800" dirty="0">
                <a:cs typeface="B Nazanin" panose="00000400000000000000" pitchFamily="2" charset="-78"/>
              </a:rPr>
              <a:t>، </a:t>
            </a:r>
            <a:r>
              <a:rPr lang="en-US" sz="2800" dirty="0" err="1">
                <a:cs typeface="B Nazanin" panose="00000400000000000000" pitchFamily="2" charset="-78"/>
              </a:rPr>
              <a:t>نوروپاتی</a:t>
            </a:r>
            <a:r>
              <a:rPr lang="fa-IR" sz="2800" dirty="0">
                <a:cs typeface="B Nazanin" panose="00000400000000000000" pitchFamily="2" charset="-78"/>
              </a:rPr>
              <a:t>، </a:t>
            </a:r>
            <a:r>
              <a:rPr lang="en-US" sz="2800" dirty="0" err="1">
                <a:cs typeface="B Nazanin" panose="00000400000000000000" pitchFamily="2" charset="-78"/>
              </a:rPr>
              <a:t>لنف‌ادم</a:t>
            </a:r>
            <a:r>
              <a:rPr lang="fa-IR" sz="2800" dirty="0">
                <a:cs typeface="B Nazanin" panose="00000400000000000000" pitchFamily="2" charset="-78"/>
              </a:rPr>
              <a:t>، </a:t>
            </a:r>
            <a:r>
              <a:rPr lang="en-US" sz="2800" dirty="0" err="1">
                <a:cs typeface="B Nazanin" panose="00000400000000000000" pitchFamily="2" charset="-78"/>
              </a:rPr>
              <a:t>اختلال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جنسی</a:t>
            </a:r>
            <a:r>
              <a:rPr lang="fa-IR" sz="2800" dirty="0">
                <a:cs typeface="B Nazanin" panose="00000400000000000000" pitchFamily="2" charset="-78"/>
              </a:rPr>
              <a:t>، </a:t>
            </a:r>
            <a:r>
              <a:rPr lang="en-US" sz="2800" dirty="0" err="1">
                <a:cs typeface="B Nazanin" panose="00000400000000000000" pitchFamily="2" charset="-78"/>
              </a:rPr>
              <a:t>اختلال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شناختی</a:t>
            </a:r>
            <a:r>
              <a:rPr lang="fa-IR" sz="2800" dirty="0">
                <a:cs typeface="B Nazanin" panose="00000400000000000000" pitchFamily="2" charset="-78"/>
              </a:rPr>
              <a:t>، </a:t>
            </a:r>
            <a:r>
              <a:rPr lang="en-US" sz="2800" dirty="0" err="1">
                <a:cs typeface="B Nazanin" panose="00000400000000000000" pitchFamily="2" charset="-78"/>
              </a:rPr>
              <a:t>اضطراب</a:t>
            </a:r>
            <a:r>
              <a:rPr lang="en-US" sz="2800" dirty="0">
                <a:cs typeface="B Nazanin" panose="00000400000000000000" pitchFamily="2" charset="-78"/>
              </a:rPr>
              <a:t> و </a:t>
            </a:r>
            <a:r>
              <a:rPr lang="en-US" sz="2800" dirty="0" err="1">
                <a:cs typeface="B Nazanin" panose="00000400000000000000" pitchFamily="2" charset="-78"/>
              </a:rPr>
              <a:t>افسردگی</a:t>
            </a:r>
            <a:endParaRPr lang="fa-IR" sz="2800" dirty="0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Titr" panose="00000700000000000000" pitchFamily="2" charset="-78"/>
              </a:rPr>
              <a:t>فعالیت</a:t>
            </a:r>
            <a:r>
              <a:rPr lang="en-US" sz="2400" b="1" dirty="0">
                <a:cs typeface="B Titr" panose="00000700000000000000" pitchFamily="2" charset="-78"/>
              </a:rPr>
              <a:t> </a:t>
            </a:r>
            <a:r>
              <a:rPr lang="en-US" sz="2400" b="1" dirty="0" err="1">
                <a:cs typeface="B Titr" panose="00000700000000000000" pitchFamily="2" charset="-78"/>
              </a:rPr>
              <a:t>بدنی</a:t>
            </a:r>
            <a:r>
              <a:rPr lang="en-US" sz="2400" b="1" dirty="0">
                <a:cs typeface="B Titr" panose="00000700000000000000" pitchFamily="2" charset="-78"/>
              </a:rPr>
              <a:t> (PA)</a:t>
            </a:r>
            <a:br>
              <a:rPr lang="en-US" sz="2800" dirty="0">
                <a:cs typeface="B Nazanin" panose="00000400000000000000" pitchFamily="2" charset="-78"/>
              </a:rPr>
            </a:br>
            <a:r>
              <a:rPr lang="en-US" sz="2800" dirty="0" err="1">
                <a:cs typeface="B Nazanin" panose="00000400000000000000" pitchFamily="2" charset="-78"/>
              </a:rPr>
              <a:t>کاهش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عوارض</a:t>
            </a:r>
            <a:r>
              <a:rPr lang="en-US" sz="2800" dirty="0">
                <a:cs typeface="B Nazanin" panose="00000400000000000000" pitchFamily="2" charset="-78"/>
              </a:rPr>
              <a:t> + </a:t>
            </a:r>
            <a:r>
              <a:rPr lang="fa-IR" sz="2800" dirty="0">
                <a:cs typeface="B Nazanin" panose="00000400000000000000" pitchFamily="2" charset="-78"/>
              </a:rPr>
              <a:t>  </a:t>
            </a:r>
            <a:r>
              <a:rPr lang="en-US" sz="2800" dirty="0" err="1">
                <a:cs typeface="B Nazanin" panose="00000400000000000000" pitchFamily="2" charset="-78"/>
              </a:rPr>
              <a:t>بهبود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کیفیت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زندگی</a:t>
            </a:r>
            <a:br>
              <a:rPr lang="en-US" sz="2800" dirty="0">
                <a:cs typeface="B Nazanin" panose="00000400000000000000" pitchFamily="2" charset="-78"/>
              </a:rPr>
            </a:br>
            <a:r>
              <a:rPr lang="en-US" sz="2800" dirty="0" err="1">
                <a:cs typeface="B Nazanin" panose="00000400000000000000" pitchFamily="2" charset="-78"/>
              </a:rPr>
              <a:t>کاهش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خطر</a:t>
            </a:r>
            <a:r>
              <a:rPr lang="en-US" sz="2800" dirty="0">
                <a:cs typeface="B Nazanin" panose="00000400000000000000" pitchFamily="2" charset="-78"/>
              </a:rPr>
              <a:t> بیماری‌های </a:t>
            </a:r>
            <a:r>
              <a:rPr lang="en-US" sz="2800" dirty="0" err="1">
                <a:cs typeface="B Nazanin" panose="00000400000000000000" pitchFamily="2" charset="-78"/>
              </a:rPr>
              <a:t>قلبی</a:t>
            </a:r>
            <a:r>
              <a:rPr lang="fa-IR" sz="2800" dirty="0">
                <a:cs typeface="B Nazanin" panose="00000400000000000000" pitchFamily="2" charset="-78"/>
              </a:rPr>
              <a:t> </a:t>
            </a:r>
            <a:r>
              <a:rPr lang="en-US" sz="2800" dirty="0">
                <a:cs typeface="B Nazanin" panose="00000400000000000000" pitchFamily="2" charset="-78"/>
              </a:rPr>
              <a:t>‌</a:t>
            </a:r>
            <a:r>
              <a:rPr lang="en-US" sz="2800" dirty="0" err="1">
                <a:cs typeface="B Nazanin" panose="00000400000000000000" pitchFamily="2" charset="-78"/>
              </a:rPr>
              <a:t>عروقی</a:t>
            </a:r>
            <a:endParaRPr lang="fa-IR" sz="2800" dirty="0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Titr" panose="00000700000000000000" pitchFamily="2" charset="-78"/>
              </a:rPr>
              <a:t>چالش</a:t>
            </a:r>
            <a:r>
              <a:rPr lang="fa-IR" sz="2400" b="1" dirty="0">
                <a:cs typeface="B Titr" panose="00000700000000000000" pitchFamily="2" charset="-78"/>
              </a:rPr>
              <a:t> : </a:t>
            </a:r>
            <a:r>
              <a:rPr lang="en-US" sz="2800" dirty="0" err="1">
                <a:cs typeface="B Nazanin" panose="00000400000000000000" pitchFamily="2" charset="-78"/>
              </a:rPr>
              <a:t>سطح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پایین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فعالیت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 err="1">
                <a:cs typeface="B Nazanin" panose="00000400000000000000" pitchFamily="2" charset="-78"/>
              </a:rPr>
              <a:t>بدنی</a:t>
            </a:r>
            <a:endParaRPr lang="fa-IR" sz="2800" dirty="0">
              <a:cs typeface="B Nazanin" panose="00000400000000000000" pitchFamily="2" charset="-78"/>
            </a:endParaRPr>
          </a:p>
          <a:p>
            <a:pPr algn="r" rtl="1">
              <a:lnSpc>
                <a:spcPct val="100000"/>
              </a:lnSpc>
            </a:pPr>
            <a:endParaRPr lang="en-GB" sz="2800" dirty="0">
              <a:solidFill>
                <a:srgbClr val="002060"/>
              </a:solidFill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CF23CA-39A4-F743-1468-8D3590BC9B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" y="159706"/>
            <a:ext cx="940250" cy="940250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3762C6E-21AA-593C-9369-590007F05170}"/>
              </a:ext>
            </a:extLst>
          </p:cNvPr>
          <p:cNvCxnSpPr/>
          <p:nvPr/>
        </p:nvCxnSpPr>
        <p:spPr>
          <a:xfrm flipH="1">
            <a:off x="8814474" y="2335507"/>
            <a:ext cx="576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4854238-85B3-4720-8B73-5B6540D627B1}"/>
              </a:ext>
            </a:extLst>
          </p:cNvPr>
          <p:cNvSpPr/>
          <p:nvPr/>
        </p:nvSpPr>
        <p:spPr>
          <a:xfrm>
            <a:off x="0" y="0"/>
            <a:ext cx="2307021" cy="133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49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8ED3BE36-33D1-4C27-8A81-5D55E9E1A387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06865F6D-0F41-465F-A4A9-29046E804A8F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09C2830C-A08C-4DA3-A158-E0156AEF5D2D}"/>
              </a:ext>
            </a:extLst>
          </p:cNvPr>
          <p:cNvSpPr txBox="1"/>
          <p:nvPr/>
        </p:nvSpPr>
        <p:spPr>
          <a:xfrm>
            <a:off x="3130374" y="6093832"/>
            <a:ext cx="1729922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BD8F1D96-ECEA-4A0E-9A7F-2802F6B57E6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dirty="0">
                <a:solidFill>
                  <a:schemeClr val="bg1"/>
                </a:solidFill>
                <a:latin typeface="Estedad Black" panose="02000A03000000000000" pitchFamily="2" charset="-78"/>
                <a:cs typeface="B Titr" panose="00000700000000000000" pitchFamily="2" charset="-78"/>
              </a:rPr>
              <a:t>نقش 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mHealth</a:t>
            </a:r>
            <a:endParaRPr lang="en-GB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462942" y="5942338"/>
            <a:ext cx="678944" cy="671708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3673" y="6116552"/>
            <a:ext cx="837482" cy="374025"/>
          </a:xfrm>
        </p:spPr>
        <p:txBody>
          <a:bodyPr/>
          <a:lstStyle/>
          <a:p>
            <a:pPr algn="ctr" rtl="1"/>
            <a:r>
              <a:rPr lang="fa-IR" sz="1800" b="1">
                <a:solidFill>
                  <a:srgbClr val="002060"/>
                </a:solidFill>
                <a:cs typeface="B Titr" panose="00000700000000000000" pitchFamily="2" charset="-78"/>
              </a:rPr>
              <a:t>36/8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85A3FE6-C1B2-4E22-940B-FCEECE7D97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2847430"/>
              </p:ext>
            </p:extLst>
          </p:nvPr>
        </p:nvGraphicFramePr>
        <p:xfrm>
          <a:off x="396241" y="1073425"/>
          <a:ext cx="11189584" cy="4467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04367CD-ECF4-93A4-FD54-081B0F84C14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4" y="96633"/>
            <a:ext cx="940250" cy="9402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8286FBD-8C27-4F8A-8B1D-BC86A8BEBD59}"/>
              </a:ext>
            </a:extLst>
          </p:cNvPr>
          <p:cNvSpPr/>
          <p:nvPr/>
        </p:nvSpPr>
        <p:spPr>
          <a:xfrm>
            <a:off x="0" y="0"/>
            <a:ext cx="2307021" cy="133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49664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906F1C-35B2-AD5E-686C-D99586DD3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34742EE-EE5D-E94C-094D-E502F7B311E9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F1407DE-8441-24AC-2BFD-C537CFE4E827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AA108A48-CD24-24AF-3BC8-287A44EAF4A8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F8129465-EC3B-6893-3CF2-2C24E57C38E9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9173805E-9D4E-B0D5-5373-391BCBA6FBBE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025194D3-4477-18B9-0175-F6107ADDA006}"/>
              </a:ext>
            </a:extLst>
          </p:cNvPr>
          <p:cNvSpPr txBox="1"/>
          <p:nvPr/>
        </p:nvSpPr>
        <p:spPr>
          <a:xfrm>
            <a:off x="3160047" y="6093832"/>
            <a:ext cx="1700249" cy="374571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1600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4C26F69A-6DC5-03BA-3B7C-8095551C827D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9C7A5FC6-6A22-EAD8-9468-0A8FC65DEBA2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200">
                <a:solidFill>
                  <a:schemeClr val="bg1"/>
                </a:solidFill>
                <a:cs typeface="B Titr" panose="00000700000000000000" pitchFamily="2" charset="-78"/>
              </a:rPr>
              <a:t>شکاف تحقیقاتی و پروژه </a:t>
            </a:r>
            <a:r>
              <a:rPr lang="en-US" sz="3200">
                <a:solidFill>
                  <a:schemeClr val="bg1"/>
                </a:solidFill>
                <a:cs typeface="B Titr" panose="00000700000000000000" pitchFamily="2" charset="-78"/>
              </a:rPr>
              <a:t> </a:t>
            </a:r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LETSGO</a:t>
            </a:r>
            <a:endParaRPr lang="en-GB" sz="3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944FEB-C9AB-9F0F-CDF5-8572B032B50A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7680B4-3342-842D-654C-356A96537318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763FEC7-124C-2478-F330-66462F81006D}"/>
              </a:ext>
            </a:extLst>
          </p:cNvPr>
          <p:cNvSpPr/>
          <p:nvPr/>
        </p:nvSpPr>
        <p:spPr>
          <a:xfrm>
            <a:off x="11408244" y="5955324"/>
            <a:ext cx="669014" cy="66188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A09040F-9A66-E187-9CBA-0EEA85C50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1139" y="6122505"/>
            <a:ext cx="723223" cy="374025"/>
          </a:xfrm>
        </p:spPr>
        <p:txBody>
          <a:bodyPr/>
          <a:lstStyle/>
          <a:p>
            <a:pPr algn="ctr" rtl="1"/>
            <a:r>
              <a:rPr lang="fa-IR" sz="1800" b="1">
                <a:solidFill>
                  <a:srgbClr val="002060"/>
                </a:solidFill>
                <a:cs typeface="B Titr" panose="00000700000000000000" pitchFamily="2" charset="-78"/>
              </a:rPr>
              <a:t>36/9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21CC81F6-3C03-6E18-CF76-AA3A0A6D2A7D}"/>
              </a:ext>
            </a:extLst>
          </p:cNvPr>
          <p:cNvSpPr/>
          <p:nvPr/>
        </p:nvSpPr>
        <p:spPr>
          <a:xfrm>
            <a:off x="294655" y="6122505"/>
            <a:ext cx="324000" cy="281805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39C12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CDA1EF-1D1F-96D1-1388-0964A75525CB}"/>
              </a:ext>
            </a:extLst>
          </p:cNvPr>
          <p:cNvSpPr txBox="1"/>
          <p:nvPr/>
        </p:nvSpPr>
        <p:spPr>
          <a:xfrm>
            <a:off x="530003" y="1427266"/>
            <a:ext cx="10668670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>
                <a:cs typeface="B Nazanin" panose="00000400000000000000" pitchFamily="2" charset="-78"/>
              </a:rPr>
              <a:t>مطالعات قبلی:</a:t>
            </a:r>
            <a:r>
              <a:rPr lang="fa-IR" sz="2400" b="1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جمعیت‌های منتخب </a:t>
            </a:r>
            <a:r>
              <a:rPr lang="fa-IR" sz="2400">
                <a:cs typeface="B Nazanin" panose="00000400000000000000" pitchFamily="2" charset="-78"/>
              </a:rPr>
              <a:t>         </a:t>
            </a:r>
            <a:r>
              <a:rPr lang="en-US" sz="2400">
                <a:cs typeface="B Nazanin" panose="00000400000000000000" pitchFamily="2" charset="-78"/>
              </a:rPr>
              <a:t>تعمیم‌پذیری محدود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>
                <a:cs typeface="B Nazanin" panose="00000400000000000000" pitchFamily="2" charset="-78"/>
              </a:rPr>
              <a:t>شکاف دیجیتال</a:t>
            </a:r>
            <a:r>
              <a:rPr lang="fa-IR" sz="2400" b="1">
                <a:cs typeface="B Nazanin" panose="00000400000000000000" pitchFamily="2" charset="-78"/>
              </a:rPr>
              <a:t>: </a:t>
            </a:r>
            <a:r>
              <a:rPr lang="en-US" sz="2400">
                <a:cs typeface="B Nazanin" panose="00000400000000000000" pitchFamily="2" charset="-78"/>
              </a:rPr>
              <a:t>سن بالاتر| 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سواد کمتر | 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درآمد پایین‌تر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>
                <a:cs typeface="B Nazanin" panose="00000400000000000000" pitchFamily="2" charset="-78"/>
              </a:rPr>
              <a:t>چالش اصلی</a:t>
            </a:r>
            <a:r>
              <a:rPr lang="fa-IR" sz="2400" b="1">
                <a:cs typeface="B Nazanin" panose="00000400000000000000" pitchFamily="2" charset="-78"/>
              </a:rPr>
              <a:t>: </a:t>
            </a:r>
            <a:r>
              <a:rPr lang="en-US" sz="2400">
                <a:cs typeface="B Nazanin" panose="00000400000000000000" pitchFamily="2" charset="-78"/>
              </a:rPr>
              <a:t>دسترسی به ابزار </a:t>
            </a:r>
            <a:r>
              <a:rPr lang="fa-IR" sz="2400">
                <a:cs typeface="B Nazanin" panose="00000400000000000000" pitchFamily="2" charset="-78"/>
              </a:rPr>
              <a:t>#  </a:t>
            </a:r>
            <a:r>
              <a:rPr lang="en-US" sz="2400">
                <a:cs typeface="B Nazanin" panose="00000400000000000000" pitchFamily="2" charset="-78"/>
              </a:rPr>
              <a:t>استفاده پایدار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LETSGO</a:t>
            </a:r>
            <a:r>
              <a:rPr lang="fa-IR" sz="2400" b="1">
                <a:cs typeface="B Nazanin" panose="00000400000000000000" pitchFamily="2" charset="-78"/>
              </a:rPr>
              <a:t> :</a:t>
            </a:r>
            <a:r>
              <a:rPr lang="en-US" sz="2400">
                <a:cs typeface="B Nazanin" panose="00000400000000000000" pitchFamily="2" charset="-78"/>
              </a:rPr>
              <a:t> مراقبت روتین | 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۵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 بیمارستان نروژ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>
                <a:cs typeface="B Nazanin" panose="00000400000000000000" pitchFamily="2" charset="-78"/>
              </a:rPr>
              <a:t>نمونه مطالعه:</a:t>
            </a:r>
            <a:r>
              <a:rPr lang="en-US" sz="2400">
                <a:cs typeface="B Nazanin" panose="00000400000000000000" pitchFamily="2" charset="-78"/>
              </a:rPr>
              <a:t> 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بدون حذف بر اساس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PA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 یا داشتن گوشی هوشمند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>
                <a:cs typeface="B Nazanin" panose="00000400000000000000" pitchFamily="2" charset="-78"/>
              </a:rPr>
              <a:t>هدف:</a:t>
            </a:r>
            <a:r>
              <a:rPr lang="fa-IR" sz="2400" b="1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 بررسی تعهد واقعی در جمعیت ناهمگون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400">
              <a:solidFill>
                <a:srgbClr val="002060"/>
              </a:solidFill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862569-FFD5-32AC-859E-A68588D340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" y="159706"/>
            <a:ext cx="940250" cy="94025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B786A5A-AEB8-EF6F-A642-178ADF8D892A}"/>
              </a:ext>
            </a:extLst>
          </p:cNvPr>
          <p:cNvCxnSpPr/>
          <p:nvPr/>
        </p:nvCxnSpPr>
        <p:spPr>
          <a:xfrm flipH="1">
            <a:off x="6697886" y="1834626"/>
            <a:ext cx="576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ADFD504-EF9B-401B-88F8-BEB382540BCF}"/>
              </a:ext>
            </a:extLst>
          </p:cNvPr>
          <p:cNvSpPr/>
          <p:nvPr/>
        </p:nvSpPr>
        <p:spPr>
          <a:xfrm>
            <a:off x="0" y="0"/>
            <a:ext cx="2307021" cy="133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23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518160" y="3117032"/>
            <a:ext cx="11277600" cy="1709589"/>
          </a:xfrm>
          <a:prstGeom prst="roundRect">
            <a:avLst>
              <a:gd name="adj" fmla="val 9892"/>
            </a:avLst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7200" b="1">
                <a:latin typeface="Yekan" panose="02000503000000000000" pitchFamily="2" charset="-78"/>
                <a:cs typeface="B Nazanin" panose="00000400000000000000" pitchFamily="2" charset="-78"/>
              </a:rPr>
              <a:t>             هدف مطالعه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3379476" y="1954416"/>
            <a:ext cx="6780524" cy="952500"/>
          </a:xfrm>
          <a:prstGeom prst="roundRect">
            <a:avLst>
              <a:gd name="adj" fmla="val 50000"/>
            </a:avLst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فصل دوم</a:t>
            </a:r>
            <a:endParaRPr lang="en-GB" sz="3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3" action="ppaction://hlinksldjump"/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397763" y="5933631"/>
            <a:ext cx="712866" cy="705268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5889" y="6127170"/>
            <a:ext cx="896111" cy="374025"/>
          </a:xfrm>
        </p:spPr>
        <p:txBody>
          <a:bodyPr/>
          <a:lstStyle/>
          <a:p>
            <a:pPr algn="ctr" rtl="1"/>
            <a:r>
              <a:rPr lang="fa-IR" sz="1800" b="1">
                <a:solidFill>
                  <a:srgbClr val="002060"/>
                </a:solidFill>
                <a:cs typeface="B Titr" panose="00000700000000000000" pitchFamily="2" charset="-78"/>
              </a:rPr>
              <a:t>36/10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91BB61-2D24-4B33-B16D-A85026912EF7}"/>
              </a:ext>
            </a:extLst>
          </p:cNvPr>
          <p:cNvSpPr/>
          <p:nvPr/>
        </p:nvSpPr>
        <p:spPr>
          <a:xfrm>
            <a:off x="1671995" y="1678189"/>
            <a:ext cx="3175000" cy="322580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oogle Shape;8701;p63">
            <a:extLst>
              <a:ext uri="{FF2B5EF4-FFF2-40B4-BE49-F238E27FC236}">
                <a16:creationId xmlns:a16="http://schemas.microsoft.com/office/drawing/2014/main" id="{089C8502-B525-4AA9-A5B8-DD76F2855585}"/>
              </a:ext>
            </a:extLst>
          </p:cNvPr>
          <p:cNvGrpSpPr/>
          <p:nvPr/>
        </p:nvGrpSpPr>
        <p:grpSpPr>
          <a:xfrm>
            <a:off x="2217303" y="2177550"/>
            <a:ext cx="2152379" cy="2117210"/>
            <a:chOff x="2497275" y="2744159"/>
            <a:chExt cx="370930" cy="370549"/>
          </a:xfrm>
        </p:grpSpPr>
        <p:sp>
          <p:nvSpPr>
            <p:cNvPr id="23" name="Google Shape;8702;p63">
              <a:extLst>
                <a:ext uri="{FF2B5EF4-FFF2-40B4-BE49-F238E27FC236}">
                  <a16:creationId xmlns:a16="http://schemas.microsoft.com/office/drawing/2014/main" id="{B6DEEDC8-A857-4B71-87CC-E3D87FA6E89A}"/>
                </a:ext>
              </a:extLst>
            </p:cNvPr>
            <p:cNvSpPr/>
            <p:nvPr/>
          </p:nvSpPr>
          <p:spPr>
            <a:xfrm>
              <a:off x="2497275" y="2744159"/>
              <a:ext cx="284366" cy="284747"/>
            </a:xfrm>
            <a:custGeom>
              <a:avLst/>
              <a:gdLst/>
              <a:ahLst/>
              <a:cxnLst/>
              <a:rect l="l" t="t" r="r" b="b"/>
              <a:pathLst>
                <a:path w="8955" h="8967" extrusionOk="0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703;p63">
              <a:extLst>
                <a:ext uri="{FF2B5EF4-FFF2-40B4-BE49-F238E27FC236}">
                  <a16:creationId xmlns:a16="http://schemas.microsoft.com/office/drawing/2014/main" id="{2FF32FD4-B236-4538-A1C8-7639808566AA}"/>
                </a:ext>
              </a:extLst>
            </p:cNvPr>
            <p:cNvSpPr/>
            <p:nvPr/>
          </p:nvSpPr>
          <p:spPr>
            <a:xfrm>
              <a:off x="2592191" y="2821673"/>
              <a:ext cx="113461" cy="98345"/>
            </a:xfrm>
            <a:custGeom>
              <a:avLst/>
              <a:gdLst/>
              <a:ahLst/>
              <a:cxnLst/>
              <a:rect l="l" t="t" r="r" b="b"/>
              <a:pathLst>
                <a:path w="3573" h="3097" extrusionOk="0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704;p63">
              <a:extLst>
                <a:ext uri="{FF2B5EF4-FFF2-40B4-BE49-F238E27FC236}">
                  <a16:creationId xmlns:a16="http://schemas.microsoft.com/office/drawing/2014/main" id="{74F64410-0AE7-4CD9-B363-9F67DFC70B6B}"/>
                </a:ext>
              </a:extLst>
            </p:cNvPr>
            <p:cNvSpPr/>
            <p:nvPr/>
          </p:nvSpPr>
          <p:spPr>
            <a:xfrm>
              <a:off x="2574408" y="2862129"/>
              <a:ext cx="106665" cy="90756"/>
            </a:xfrm>
            <a:custGeom>
              <a:avLst/>
              <a:gdLst/>
              <a:ahLst/>
              <a:cxnLst/>
              <a:rect l="l" t="t" r="r" b="b"/>
              <a:pathLst>
                <a:path w="3359" h="2858" extrusionOk="0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705;p63">
              <a:extLst>
                <a:ext uri="{FF2B5EF4-FFF2-40B4-BE49-F238E27FC236}">
                  <a16:creationId xmlns:a16="http://schemas.microsoft.com/office/drawing/2014/main" id="{03D1FF04-786D-4DBC-997B-5CAD0E4CEEBE}"/>
                </a:ext>
              </a:extLst>
            </p:cNvPr>
            <p:cNvSpPr/>
            <p:nvPr/>
          </p:nvSpPr>
          <p:spPr>
            <a:xfrm>
              <a:off x="2676881" y="2923385"/>
              <a:ext cx="191324" cy="191324"/>
            </a:xfrm>
            <a:custGeom>
              <a:avLst/>
              <a:gdLst/>
              <a:ahLst/>
              <a:cxnLst/>
              <a:rect l="l" t="t" r="r" b="b"/>
              <a:pathLst>
                <a:path w="6025" h="6025" extrusionOk="0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706;p63">
              <a:extLst>
                <a:ext uri="{FF2B5EF4-FFF2-40B4-BE49-F238E27FC236}">
                  <a16:creationId xmlns:a16="http://schemas.microsoft.com/office/drawing/2014/main" id="{64AFE51E-A651-48CA-8A87-4A2712E8E947}"/>
                </a:ext>
              </a:extLst>
            </p:cNvPr>
            <p:cNvSpPr/>
            <p:nvPr/>
          </p:nvSpPr>
          <p:spPr>
            <a:xfrm>
              <a:off x="2738867" y="2986895"/>
              <a:ext cx="65066" cy="65066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707;p63">
              <a:extLst>
                <a:ext uri="{FF2B5EF4-FFF2-40B4-BE49-F238E27FC236}">
                  <a16:creationId xmlns:a16="http://schemas.microsoft.com/office/drawing/2014/main" id="{1FD4F09C-75F4-4E79-BE72-CDF94F40DA74}"/>
                </a:ext>
              </a:extLst>
            </p:cNvPr>
            <p:cNvSpPr/>
            <p:nvPr/>
          </p:nvSpPr>
          <p:spPr>
            <a:xfrm>
              <a:off x="2604670" y="2851904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1A478A1-862F-F240-D5D3-7C8823520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" y="159706"/>
            <a:ext cx="940250" cy="940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34C91B-91F0-414D-8FB0-1C119EBB09C8}"/>
              </a:ext>
            </a:extLst>
          </p:cNvPr>
          <p:cNvSpPr/>
          <p:nvPr/>
        </p:nvSpPr>
        <p:spPr>
          <a:xfrm>
            <a:off x="0" y="0"/>
            <a:ext cx="2307021" cy="133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200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8ED3BE36-33D1-4C27-8A81-5D55E9E1A387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06865F6D-0F41-465F-A4A9-29046E804A8F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09C2830C-A08C-4DA3-A158-E0156AEF5D2D}"/>
              </a:ext>
            </a:extLst>
          </p:cNvPr>
          <p:cNvSpPr txBox="1"/>
          <p:nvPr/>
        </p:nvSpPr>
        <p:spPr>
          <a:xfrm>
            <a:off x="3130374" y="6093832"/>
            <a:ext cx="1729922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BD8F1D96-ECEA-4A0E-9A7F-2802F6B57E6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>
                <a:solidFill>
                  <a:schemeClr val="bg1"/>
                </a:solidFill>
                <a:cs typeface="B Titr" panose="00000700000000000000" pitchFamily="2" charset="-78"/>
              </a:rPr>
              <a:t>اهداف مطالعه حاضر</a:t>
            </a:r>
            <a:endParaRPr lang="en-GB" sz="360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25540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432911" y="5956235"/>
            <a:ext cx="643425" cy="615468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7197" y="6070076"/>
            <a:ext cx="792091" cy="374025"/>
          </a:xfrm>
        </p:spPr>
        <p:txBody>
          <a:bodyPr/>
          <a:lstStyle/>
          <a:p>
            <a:pPr algn="ctr" rtl="1"/>
            <a:r>
              <a:rPr lang="fa-IR" sz="1800" b="1">
                <a:solidFill>
                  <a:srgbClr val="002060"/>
                </a:solidFill>
                <a:cs typeface="B Titr" panose="00000700000000000000" pitchFamily="2" charset="-78"/>
              </a:rPr>
              <a:t>36/11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39C12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A6F188B-1EE4-B004-836D-18707289823A}"/>
              </a:ext>
            </a:extLst>
          </p:cNvPr>
          <p:cNvSpPr/>
          <p:nvPr/>
        </p:nvSpPr>
        <p:spPr>
          <a:xfrm>
            <a:off x="453887" y="3857548"/>
            <a:ext cx="1877280" cy="1907316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oogle Shape;977;p51">
            <a:extLst>
              <a:ext uri="{FF2B5EF4-FFF2-40B4-BE49-F238E27FC236}">
                <a16:creationId xmlns:a16="http://schemas.microsoft.com/office/drawing/2014/main" id="{78585C9E-9224-18E1-6E40-DB76085F85C5}"/>
              </a:ext>
            </a:extLst>
          </p:cNvPr>
          <p:cNvGrpSpPr/>
          <p:nvPr/>
        </p:nvGrpSpPr>
        <p:grpSpPr>
          <a:xfrm>
            <a:off x="688340" y="4022985"/>
            <a:ext cx="1408374" cy="1491134"/>
            <a:chOff x="3927075" y="3612900"/>
            <a:chExt cx="251175" cy="266325"/>
          </a:xfrm>
          <a:solidFill>
            <a:srgbClr val="004565"/>
          </a:solidFill>
        </p:grpSpPr>
        <p:sp>
          <p:nvSpPr>
            <p:cNvPr id="20" name="Google Shape;978;p51">
              <a:extLst>
                <a:ext uri="{FF2B5EF4-FFF2-40B4-BE49-F238E27FC236}">
                  <a16:creationId xmlns:a16="http://schemas.microsoft.com/office/drawing/2014/main" id="{B220787D-C919-20D1-36B7-090B172C3484}"/>
                </a:ext>
              </a:extLst>
            </p:cNvPr>
            <p:cNvSpPr/>
            <p:nvPr/>
          </p:nvSpPr>
          <p:spPr>
            <a:xfrm>
              <a:off x="4031450" y="37262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79;p51">
              <a:extLst>
                <a:ext uri="{FF2B5EF4-FFF2-40B4-BE49-F238E27FC236}">
                  <a16:creationId xmlns:a16="http://schemas.microsoft.com/office/drawing/2014/main" id="{0B78834C-AB9D-CE14-C1E8-981DD74930AD}"/>
                </a:ext>
              </a:extLst>
            </p:cNvPr>
            <p:cNvSpPr/>
            <p:nvPr/>
          </p:nvSpPr>
          <p:spPr>
            <a:xfrm>
              <a:off x="3927075" y="3612900"/>
              <a:ext cx="251175" cy="266325"/>
            </a:xfrm>
            <a:custGeom>
              <a:avLst/>
              <a:gdLst/>
              <a:ahLst/>
              <a:cxnLst/>
              <a:rect l="l" t="t" r="r" b="b"/>
              <a:pathLst>
                <a:path w="10047" h="10653" extrusionOk="0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CA66689-4777-DB06-9AE8-B1EE76F8A3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7" y="152886"/>
            <a:ext cx="940250" cy="9402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89231C7-612A-4CA4-B571-BA21DEDA5E98}"/>
              </a:ext>
            </a:extLst>
          </p:cNvPr>
          <p:cNvSpPr/>
          <p:nvPr/>
        </p:nvSpPr>
        <p:spPr>
          <a:xfrm>
            <a:off x="7052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C2DA7A2-4079-E520-6CEB-6F2B7DAE04E6}"/>
              </a:ext>
            </a:extLst>
          </p:cNvPr>
          <p:cNvSpPr/>
          <p:nvPr/>
        </p:nvSpPr>
        <p:spPr>
          <a:xfrm>
            <a:off x="9495412" y="1658002"/>
            <a:ext cx="1971708" cy="442640"/>
          </a:xfrm>
          <a:prstGeom prst="roundRect">
            <a:avLst>
              <a:gd name="adj" fmla="val 25877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هدف اصلی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DE8734-FE7F-9518-DF9D-BCCFF2782874}"/>
              </a:ext>
            </a:extLst>
          </p:cNvPr>
          <p:cNvSpPr txBox="1"/>
          <p:nvPr/>
        </p:nvSpPr>
        <p:spPr>
          <a:xfrm>
            <a:off x="2842443" y="1159895"/>
            <a:ext cx="6324329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>
                <a:cs typeface="B Nazanin" panose="00000400000000000000" pitchFamily="2" charset="-78"/>
              </a:rPr>
              <a:t>تعهد ۱۲</a:t>
            </a:r>
            <a:r>
              <a:rPr lang="fa-IR" sz="2000" b="1">
                <a:cs typeface="B Nazanin" panose="00000400000000000000" pitchFamily="2" charset="-78"/>
              </a:rPr>
              <a:t> </a:t>
            </a:r>
            <a:r>
              <a:rPr lang="en-US" sz="2000" b="1">
                <a:cs typeface="B Nazanin" panose="00000400000000000000" pitchFamily="2" charset="-78"/>
              </a:rPr>
              <a:t>ماهه</a:t>
            </a:r>
            <a:r>
              <a:rPr lang="en-US" sz="2000">
                <a:cs typeface="B Nazanin" panose="00000400000000000000" pitchFamily="2" charset="-78"/>
              </a:rPr>
              <a:t> به بخش فعالیت بدنی اپلیکیشن LETSGO </a:t>
            </a: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cs typeface="B Nazanin" panose="00000400000000000000" pitchFamily="2" charset="-78"/>
              </a:rPr>
              <a:t>در </a:t>
            </a:r>
            <a:r>
              <a:rPr lang="en-US" sz="2000" b="1">
                <a:cs typeface="B Nazanin" panose="00000400000000000000" pitchFamily="2" charset="-78"/>
              </a:rPr>
              <a:t>بازماندگان سرطان‌های زنان</a:t>
            </a:r>
            <a:r>
              <a:rPr lang="en-US" sz="2000">
                <a:cs typeface="B Nazanin" panose="00000400000000000000" pitchFamily="2" charset="-78"/>
              </a:rPr>
              <a:t> </a:t>
            </a: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cs typeface="B Nazanin" panose="00000400000000000000" pitchFamily="2" charset="-78"/>
              </a:rPr>
              <a:t>در </a:t>
            </a:r>
            <a:r>
              <a:rPr lang="en-US" sz="2000" b="1">
                <a:cs typeface="B Nazanin" panose="00000400000000000000" pitchFamily="2" charset="-78"/>
              </a:rPr>
              <a:t>مراقبت روتین و پرستارمحور</a:t>
            </a:r>
            <a:endParaRPr lang="en-US" sz="2000">
              <a:cs typeface="B Nazanin" panose="00000400000000000000" pitchFamily="2" charset="-78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9DAEE9-F493-27DB-7450-0AF709D08933}"/>
              </a:ext>
            </a:extLst>
          </p:cNvPr>
          <p:cNvSpPr/>
          <p:nvPr/>
        </p:nvSpPr>
        <p:spPr>
          <a:xfrm>
            <a:off x="9495412" y="4041643"/>
            <a:ext cx="1971708" cy="442640"/>
          </a:xfrm>
          <a:prstGeom prst="roundRect">
            <a:avLst>
              <a:gd name="adj" fmla="val 25877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اهداف فرعی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57302A-F2F7-277F-A29A-439723862A56}"/>
              </a:ext>
            </a:extLst>
          </p:cNvPr>
          <p:cNvSpPr txBox="1"/>
          <p:nvPr/>
        </p:nvSpPr>
        <p:spPr>
          <a:xfrm>
            <a:off x="2109322" y="3251961"/>
            <a:ext cx="7057450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>
                <a:cs typeface="B Nazanin" panose="00000400000000000000" pitchFamily="2" charset="-78"/>
              </a:rPr>
              <a:t>میزان ثبت فعالیت بدنی</a:t>
            </a:r>
            <a:r>
              <a:rPr lang="fa-IR" sz="2000" b="1">
                <a:cs typeface="B Nazanin" panose="00000400000000000000" pitchFamily="2" charset="-78"/>
              </a:rPr>
              <a:t> </a:t>
            </a:r>
            <a:r>
              <a:rPr lang="en-US" sz="2000" b="1">
                <a:cs typeface="B Nazanin" panose="00000400000000000000" pitchFamily="2" charset="-78"/>
              </a:rPr>
              <a:t>:</a:t>
            </a:r>
            <a:r>
              <a:rPr lang="fa-IR" sz="2000" b="1">
                <a:cs typeface="B Nazanin" panose="00000400000000000000" pitchFamily="2" charset="-78"/>
              </a:rPr>
              <a:t> </a:t>
            </a:r>
            <a:r>
              <a:rPr lang="en-US" sz="2000">
                <a:cs typeface="B Nazanin" panose="00000400000000000000" pitchFamily="2" charset="-78"/>
              </a:rPr>
              <a:t>قدم‌شمار عینی و خودگزارشی </a:t>
            </a: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>
                <a:cs typeface="B Nazanin" panose="00000400000000000000" pitchFamily="2" charset="-78"/>
              </a:rPr>
              <a:t>الگوی ثبت قدم:</a:t>
            </a:r>
            <a:r>
              <a:rPr lang="fa-IR" sz="2000" b="1">
                <a:cs typeface="B Nazanin" panose="00000400000000000000" pitchFamily="2" charset="-78"/>
              </a:rPr>
              <a:t> </a:t>
            </a:r>
            <a:r>
              <a:rPr lang="en-US" sz="2000">
                <a:cs typeface="B Nazanin" panose="00000400000000000000" pitchFamily="2" charset="-78"/>
              </a:rPr>
              <a:t> طی ۵۲</a:t>
            </a:r>
            <a:r>
              <a:rPr lang="fa-IR" sz="2000">
                <a:cs typeface="B Nazanin" panose="00000400000000000000" pitchFamily="2" charset="-78"/>
              </a:rPr>
              <a:t> </a:t>
            </a:r>
            <a:r>
              <a:rPr lang="en-US" sz="2000">
                <a:cs typeface="B Nazanin" panose="00000400000000000000" pitchFamily="2" charset="-78"/>
              </a:rPr>
              <a:t> هفته </a:t>
            </a: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>
                <a:cs typeface="B Nazanin" panose="00000400000000000000" pitchFamily="2" charset="-78"/>
              </a:rPr>
              <a:t>مقایسه کاربران و غیرکاربران:</a:t>
            </a:r>
            <a:r>
              <a:rPr lang="fa-IR" sz="2000" b="1">
                <a:cs typeface="B Nazanin" panose="00000400000000000000" pitchFamily="2" charset="-78"/>
              </a:rPr>
              <a:t> </a:t>
            </a:r>
            <a:r>
              <a:rPr lang="en-US" sz="2000">
                <a:cs typeface="B Nazanin" panose="00000400000000000000" pitchFamily="2" charset="-78"/>
              </a:rPr>
              <a:t> بر اساس ویژگی‌های پایه </a:t>
            </a: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>
                <a:cs typeface="B Nazanin" panose="00000400000000000000" pitchFamily="2" charset="-78"/>
              </a:rPr>
              <a:t>عوامل مرتبط با تعهد:</a:t>
            </a:r>
            <a:r>
              <a:rPr lang="fa-IR" sz="2000" b="1">
                <a:cs typeface="B Nazanin" panose="00000400000000000000" pitchFamily="2" charset="-78"/>
              </a:rPr>
              <a:t> </a:t>
            </a:r>
            <a:r>
              <a:rPr lang="en-US" sz="2000">
                <a:cs typeface="B Nazanin" panose="00000400000000000000" pitchFamily="2" charset="-78"/>
              </a:rPr>
              <a:t> جمعیت‌شناختی و بالینی</a:t>
            </a:r>
          </a:p>
        </p:txBody>
      </p:sp>
    </p:spTree>
    <p:extLst>
      <p:ext uri="{BB962C8B-B14F-4D97-AF65-F5344CB8AC3E}">
        <p14:creationId xmlns:p14="http://schemas.microsoft.com/office/powerpoint/2010/main" val="3126648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98894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518160" y="3117032"/>
            <a:ext cx="11277600" cy="1709589"/>
          </a:xfrm>
          <a:prstGeom prst="roundRect">
            <a:avLst>
              <a:gd name="adj" fmla="val 9892"/>
            </a:avLst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1612900" indent="266700" algn="r" rtl="1">
              <a:lnSpc>
                <a:spcPct val="150000"/>
              </a:lnSpc>
            </a:pPr>
            <a:r>
              <a:rPr lang="fa-IR" sz="7200" b="1">
                <a:latin typeface="Yekan" panose="02000503000000000000" pitchFamily="2" charset="-78"/>
                <a:cs typeface="B Nazanin" panose="00000400000000000000" pitchFamily="2" charset="-78"/>
              </a:rPr>
              <a:t>      روش اجرا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3379476" y="1954416"/>
            <a:ext cx="6780524" cy="952500"/>
          </a:xfrm>
          <a:prstGeom prst="roundRect">
            <a:avLst>
              <a:gd name="adj" fmla="val 50000"/>
            </a:avLst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فصل سوم</a:t>
            </a:r>
            <a:endParaRPr lang="en-GB" sz="3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3" action="ppaction://hlinksldjump"/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386318" y="5933632"/>
            <a:ext cx="712866" cy="705268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8486" y="6112946"/>
            <a:ext cx="948529" cy="374025"/>
          </a:xfrm>
        </p:spPr>
        <p:txBody>
          <a:bodyPr/>
          <a:lstStyle/>
          <a:p>
            <a:pPr algn="ctr" rtl="1"/>
            <a:r>
              <a:rPr lang="fa-IR" sz="1800" b="1">
                <a:solidFill>
                  <a:srgbClr val="002060"/>
                </a:solidFill>
                <a:cs typeface="B Titr" panose="00000700000000000000" pitchFamily="2" charset="-78"/>
              </a:rPr>
              <a:t>36/12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39C12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91BB61-2D24-4B33-B16D-A85026912EF7}"/>
              </a:ext>
            </a:extLst>
          </p:cNvPr>
          <p:cNvSpPr/>
          <p:nvPr/>
        </p:nvSpPr>
        <p:spPr>
          <a:xfrm>
            <a:off x="1599517" y="1804031"/>
            <a:ext cx="3175000" cy="322580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oogle Shape;8927;p63">
            <a:extLst>
              <a:ext uri="{FF2B5EF4-FFF2-40B4-BE49-F238E27FC236}">
                <a16:creationId xmlns:a16="http://schemas.microsoft.com/office/drawing/2014/main" id="{D2810F87-B0F0-4822-829E-340D37E21463}"/>
              </a:ext>
            </a:extLst>
          </p:cNvPr>
          <p:cNvGrpSpPr/>
          <p:nvPr/>
        </p:nvGrpSpPr>
        <p:grpSpPr>
          <a:xfrm>
            <a:off x="2198981" y="2285577"/>
            <a:ext cx="1959450" cy="2012517"/>
            <a:chOff x="1421638" y="4125629"/>
            <a:chExt cx="374709" cy="374010"/>
          </a:xfrm>
        </p:grpSpPr>
        <p:sp>
          <p:nvSpPr>
            <p:cNvPr id="30" name="Google Shape;8928;p63">
              <a:extLst>
                <a:ext uri="{FF2B5EF4-FFF2-40B4-BE49-F238E27FC236}">
                  <a16:creationId xmlns:a16="http://schemas.microsoft.com/office/drawing/2014/main" id="{AEE78096-2DDA-48EA-BA1A-4999C8CA3C29}"/>
                </a:ext>
              </a:extLst>
            </p:cNvPr>
            <p:cNvSpPr/>
            <p:nvPr/>
          </p:nvSpPr>
          <p:spPr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929;p63">
              <a:extLst>
                <a:ext uri="{FF2B5EF4-FFF2-40B4-BE49-F238E27FC236}">
                  <a16:creationId xmlns:a16="http://schemas.microsoft.com/office/drawing/2014/main" id="{A1CE3E19-5C6A-42E0-AC6A-55E0F941A8FB}"/>
                </a:ext>
              </a:extLst>
            </p:cNvPr>
            <p:cNvSpPr/>
            <p:nvPr/>
          </p:nvSpPr>
          <p:spPr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4E180A5-F6BB-58E5-7E02-25C4E432C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7" y="152886"/>
            <a:ext cx="940250" cy="9402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348913-10C0-702B-70AF-42FFCF044572}"/>
              </a:ext>
            </a:extLst>
          </p:cNvPr>
          <p:cNvSpPr/>
          <p:nvPr/>
        </p:nvSpPr>
        <p:spPr>
          <a:xfrm>
            <a:off x="7052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69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8ED3BE36-33D1-4C27-8A81-5D55E9E1A387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06865F6D-0F41-465F-A4A9-29046E804A8F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09C2830C-A08C-4DA3-A158-E0156AEF5D2D}"/>
              </a:ext>
            </a:extLst>
          </p:cNvPr>
          <p:cNvSpPr txBox="1"/>
          <p:nvPr/>
        </p:nvSpPr>
        <p:spPr>
          <a:xfrm>
            <a:off x="3130374" y="6093832"/>
            <a:ext cx="1729922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BD8F1D96-ECEA-4A0E-9A7F-2802F6B57E6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b="1">
                <a:cs typeface="B Titr" panose="00000700000000000000" pitchFamily="2" charset="-78"/>
              </a:rPr>
              <a:t>طراحی مطالعه</a:t>
            </a:r>
            <a:endParaRPr lang="en-US" sz="3600" b="1"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387959" y="5973967"/>
            <a:ext cx="670455" cy="66331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964" y="6140322"/>
            <a:ext cx="888444" cy="368072"/>
          </a:xfrm>
        </p:spPr>
        <p:txBody>
          <a:bodyPr/>
          <a:lstStyle/>
          <a:p>
            <a:pPr algn="ctr" rtl="1"/>
            <a:r>
              <a:rPr lang="fa-IR" sz="1800" b="1">
                <a:solidFill>
                  <a:srgbClr val="002060"/>
                </a:solidFill>
                <a:cs typeface="B Titr" panose="00000700000000000000" pitchFamily="2" charset="-78"/>
              </a:rPr>
              <a:t>36/13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C142C-D8F4-4977-95C8-CFFAE70AAD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56301D3-257E-8D1B-954E-4540F7A7EA3F}"/>
              </a:ext>
            </a:extLst>
          </p:cNvPr>
          <p:cNvSpPr/>
          <p:nvPr/>
        </p:nvSpPr>
        <p:spPr>
          <a:xfrm>
            <a:off x="7052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28F8BBF-4633-60BA-4FFD-9858560C9803}"/>
              </a:ext>
            </a:extLst>
          </p:cNvPr>
          <p:cNvSpPr/>
          <p:nvPr/>
        </p:nvSpPr>
        <p:spPr>
          <a:xfrm>
            <a:off x="6242791" y="1426930"/>
            <a:ext cx="3081003" cy="4542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ویژگی مطالعه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6785ED6-7F94-1314-3F54-CF6B579228B8}"/>
              </a:ext>
            </a:extLst>
          </p:cNvPr>
          <p:cNvSpPr/>
          <p:nvPr/>
        </p:nvSpPr>
        <p:spPr>
          <a:xfrm>
            <a:off x="3014280" y="1426930"/>
            <a:ext cx="3081003" cy="4542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جزئیات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E5FE384-B835-83A5-9F4D-31DEECD0417D}"/>
              </a:ext>
            </a:extLst>
          </p:cNvPr>
          <p:cNvSpPr/>
          <p:nvPr/>
        </p:nvSpPr>
        <p:spPr>
          <a:xfrm>
            <a:off x="6242791" y="2049583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طراحی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19626C05-149F-5B9A-CDD3-7DE950D53B72}"/>
              </a:ext>
            </a:extLst>
          </p:cNvPr>
          <p:cNvSpPr/>
          <p:nvPr/>
        </p:nvSpPr>
        <p:spPr>
          <a:xfrm>
            <a:off x="3014280" y="2047030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b="1">
                <a:cs typeface="B Nazanin" panose="00000400000000000000" pitchFamily="2" charset="-78"/>
              </a:rPr>
              <a:t>آینده نگر، چند مرکزی، شبه تجربی</a:t>
            </a:r>
            <a:endParaRPr lang="en-US" b="1">
              <a:cs typeface="B Nazanin" panose="00000400000000000000" pitchFamily="2" charset="-78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294E9B8-958C-E1E6-9B2C-EB4597FB25C2}"/>
              </a:ext>
            </a:extLst>
          </p:cNvPr>
          <p:cNvSpPr/>
          <p:nvPr/>
        </p:nvSpPr>
        <p:spPr>
          <a:xfrm>
            <a:off x="6242791" y="2642821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زمان و مکان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04EF72F-FFFC-A6FE-06F1-657B191064B1}"/>
              </a:ext>
            </a:extLst>
          </p:cNvPr>
          <p:cNvSpPr/>
          <p:nvPr/>
        </p:nvSpPr>
        <p:spPr>
          <a:xfrm>
            <a:off x="3014280" y="2649658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2000" b="1">
                <a:cs typeface="B Nazanin" panose="00000400000000000000" pitchFamily="2" charset="-78"/>
              </a:rPr>
              <a:t>۲۰۱۹</a:t>
            </a:r>
            <a:r>
              <a:rPr lang="fa-IR" sz="2000" b="1">
                <a:cs typeface="B Nazanin" panose="00000400000000000000" pitchFamily="2" charset="-78"/>
              </a:rPr>
              <a:t> </a:t>
            </a:r>
            <a:r>
              <a:rPr lang="en-US" sz="2000" b="1">
                <a:cs typeface="B Nazanin" panose="00000400000000000000" pitchFamily="2" charset="-78"/>
              </a:rPr>
              <a:t>–</a:t>
            </a:r>
            <a:r>
              <a:rPr lang="fa-IR" sz="2000" b="1">
                <a:cs typeface="B Nazanin" panose="00000400000000000000" pitchFamily="2" charset="-78"/>
              </a:rPr>
              <a:t> </a:t>
            </a:r>
            <a:r>
              <a:rPr lang="en-US" sz="2000" b="1">
                <a:cs typeface="B Nazanin" panose="00000400000000000000" pitchFamily="2" charset="-78"/>
              </a:rPr>
              <a:t>۲۰۲۲، ۵</a:t>
            </a:r>
            <a:r>
              <a:rPr lang="fa-IR" sz="2000" b="1">
                <a:cs typeface="B Nazanin" panose="00000400000000000000" pitchFamily="2" charset="-78"/>
              </a:rPr>
              <a:t> </a:t>
            </a:r>
            <a:r>
              <a:rPr lang="en-US" sz="2000" b="1">
                <a:cs typeface="B Nazanin" panose="00000400000000000000" pitchFamily="2" charset="-78"/>
              </a:rPr>
              <a:t> بیمارستان نروژ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5F60D19-1971-CF30-F7A9-33F75D7AC2E0}"/>
              </a:ext>
            </a:extLst>
          </p:cNvPr>
          <p:cNvSpPr/>
          <p:nvPr/>
        </p:nvSpPr>
        <p:spPr>
          <a:xfrm>
            <a:off x="3014280" y="3258110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000" b="1">
                <a:cs typeface="B Nazanin" panose="00000400000000000000" pitchFamily="2" charset="-78"/>
              </a:rPr>
              <a:t>پرستار + اپلیکیشن + </a:t>
            </a:r>
            <a:r>
              <a:rPr lang="en-US" sz="2000" b="1">
                <a:cs typeface="Times New Roman" panose="02020603050405020304" pitchFamily="18" charset="0"/>
              </a:rPr>
              <a:t>Garmin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FBA08CE9-36C0-9541-0DB9-DBDE8750E569}"/>
              </a:ext>
            </a:extLst>
          </p:cNvPr>
          <p:cNvSpPr/>
          <p:nvPr/>
        </p:nvSpPr>
        <p:spPr>
          <a:xfrm>
            <a:off x="6242790" y="3245449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مداخله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BB05C603-71C1-58FB-D62B-5F24D45543EE}"/>
              </a:ext>
            </a:extLst>
          </p:cNvPr>
          <p:cNvSpPr/>
          <p:nvPr/>
        </p:nvSpPr>
        <p:spPr>
          <a:xfrm>
            <a:off x="6242790" y="3848077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کنترل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4786207-19C6-AEB0-D82A-9C8C4A8B70F9}"/>
              </a:ext>
            </a:extLst>
          </p:cNvPr>
          <p:cNvSpPr/>
          <p:nvPr/>
        </p:nvSpPr>
        <p:spPr>
          <a:xfrm>
            <a:off x="3012700" y="3866562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مراقبت استاندارد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CBFFBF6-56C7-1DD7-2CBB-EA0BA652DE75}"/>
              </a:ext>
            </a:extLst>
          </p:cNvPr>
          <p:cNvSpPr/>
          <p:nvPr/>
        </p:nvSpPr>
        <p:spPr>
          <a:xfrm>
            <a:off x="6242789" y="4467164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تخصیص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81D78F1A-2365-FFA3-C7FF-65A1C7542C5B}"/>
              </a:ext>
            </a:extLst>
          </p:cNvPr>
          <p:cNvSpPr/>
          <p:nvPr/>
        </p:nvSpPr>
        <p:spPr>
          <a:xfrm>
            <a:off x="3012699" y="4471640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براساس بیمارستان، غیرتصادفی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5E47110-1A28-84EB-4B3C-B860C563EB85}"/>
              </a:ext>
            </a:extLst>
          </p:cNvPr>
          <p:cNvSpPr/>
          <p:nvPr/>
        </p:nvSpPr>
        <p:spPr>
          <a:xfrm>
            <a:off x="6242789" y="5083993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داده ها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B04C3A8-A02C-1969-4FEA-333AF99085CD}"/>
              </a:ext>
            </a:extLst>
          </p:cNvPr>
          <p:cNvSpPr/>
          <p:nvPr/>
        </p:nvSpPr>
        <p:spPr>
          <a:xfrm>
            <a:off x="3012699" y="5074268"/>
            <a:ext cx="3081003" cy="45428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000" b="1">
                <a:cs typeface="B Nazanin" panose="00000400000000000000" pitchFamily="2" charset="-78"/>
              </a:rPr>
              <a:t>سرور امن و رمزنگاری شده</a:t>
            </a:r>
            <a:endParaRPr lang="en-US" sz="2000" b="1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6980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8ED3BE36-33D1-4C27-8A81-5D55E9E1A387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06865F6D-0F41-465F-A4A9-29046E804A8F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09C2830C-A08C-4DA3-A158-E0156AEF5D2D}"/>
              </a:ext>
            </a:extLst>
          </p:cNvPr>
          <p:cNvSpPr txBox="1"/>
          <p:nvPr/>
        </p:nvSpPr>
        <p:spPr>
          <a:xfrm>
            <a:off x="3267378" y="6093832"/>
            <a:ext cx="1753086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BD8F1D96-ECEA-4A0E-9A7F-2802F6B57E6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معیار های ورود و خروج</a:t>
            </a:r>
            <a:endParaRPr lang="en-GB" sz="3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248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438736" y="5995074"/>
            <a:ext cx="612670" cy="60614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2989" y="6135420"/>
            <a:ext cx="82416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36/14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!Rectangle: Rounded Corners 10">
            <a:extLst>
              <a:ext uri="{FF2B5EF4-FFF2-40B4-BE49-F238E27FC236}">
                <a16:creationId xmlns:a16="http://schemas.microsoft.com/office/drawing/2014/main" id="{ECD6355E-3960-8D15-DEF1-7BE57668EF52}"/>
              </a:ext>
            </a:extLst>
          </p:cNvPr>
          <p:cNvSpPr/>
          <p:nvPr/>
        </p:nvSpPr>
        <p:spPr>
          <a:xfrm>
            <a:off x="1012629" y="1324318"/>
            <a:ext cx="10165308" cy="41620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fa-IR" sz="2000" b="1">
                <a:solidFill>
                  <a:schemeClr val="tx1"/>
                </a:solidFill>
                <a:cs typeface="B Titr" panose="00000700000000000000" pitchFamily="2" charset="-78"/>
              </a:rPr>
              <a:t>                  </a:t>
            </a:r>
            <a:endParaRPr lang="fa-IR" sz="2000" b="1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fa-IR" sz="2000" b="1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r" rtl="1"/>
            <a:endParaRPr lang="fa-IR" sz="2000" b="1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AB1E1-CF11-ED9E-BB06-A734DAD334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6379B2-AFDD-085C-2987-BF704B413CDB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C50C50-59E8-C0F6-D26B-ED1F2645A63D}"/>
              </a:ext>
            </a:extLst>
          </p:cNvPr>
          <p:cNvSpPr txBox="1"/>
          <p:nvPr/>
        </p:nvSpPr>
        <p:spPr>
          <a:xfrm>
            <a:off x="6709483" y="2067024"/>
            <a:ext cx="3593534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>
                <a:cs typeface="B Titr" panose="00000700000000000000" pitchFamily="2" charset="-78"/>
              </a:rPr>
              <a:t>              معیار های ورود :</a:t>
            </a:r>
          </a:p>
          <a:p>
            <a:pPr algn="r" rtl="1"/>
            <a:endParaRPr lang="fa-IR" sz="2000" b="1">
              <a:cs typeface="B Titr" panose="000007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10" b="1">
                <a:cs typeface="B Nazanin" panose="00000400000000000000" pitchFamily="2" charset="-78"/>
              </a:rPr>
              <a:t>سن ≤۱۸ سال</a:t>
            </a:r>
            <a:endParaRPr lang="fa-IR" sz="2010" b="1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10" b="1">
                <a:cs typeface="B Nazanin" panose="00000400000000000000" pitchFamily="2" charset="-78"/>
              </a:rPr>
              <a:t>حداکثر ۳ ماه پس از درمان اولیه</a:t>
            </a:r>
            <a:endParaRPr lang="fa-IR" sz="2010" b="1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10" b="1">
                <a:cs typeface="B Nazanin" panose="00000400000000000000" pitchFamily="2" charset="-78"/>
              </a:rPr>
              <a:t>تشخیص هیستولوژیک سرطان زنان</a:t>
            </a:r>
            <a:endParaRPr lang="fa-IR" sz="2010" b="1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10" b="1">
                <a:cs typeface="B Nazanin" panose="00000400000000000000" pitchFamily="2" charset="-78"/>
              </a:rPr>
              <a:t>ورود به فاز پیگیری بازماندگی</a:t>
            </a:r>
            <a:endParaRPr lang="fa-IR" sz="2010" b="1">
              <a:cs typeface="B Nazanin" panose="00000400000000000000" pitchFamily="2" charset="-78"/>
            </a:endParaRPr>
          </a:p>
        </p:txBody>
      </p:sp>
      <p:sp>
        <p:nvSpPr>
          <p:cNvPr id="20" name="Google Shape;6985;p73">
            <a:extLst>
              <a:ext uri="{FF2B5EF4-FFF2-40B4-BE49-F238E27FC236}">
                <a16:creationId xmlns:a16="http://schemas.microsoft.com/office/drawing/2014/main" id="{6047265F-801B-7FB9-570B-5FA2494A9268}"/>
              </a:ext>
            </a:extLst>
          </p:cNvPr>
          <p:cNvSpPr/>
          <p:nvPr/>
        </p:nvSpPr>
        <p:spPr>
          <a:xfrm>
            <a:off x="9598288" y="2067024"/>
            <a:ext cx="339467" cy="344586"/>
          </a:xfrm>
          <a:custGeom>
            <a:avLst/>
            <a:gdLst/>
            <a:ahLst/>
            <a:cxnLst/>
            <a:rect l="l" t="t" r="r" b="b"/>
            <a:pathLst>
              <a:path w="11658" h="11657" extrusionOk="0">
                <a:moveTo>
                  <a:pt x="5955" y="1733"/>
                </a:moveTo>
                <a:cubicBezTo>
                  <a:pt x="7089" y="1733"/>
                  <a:pt x="8003" y="2647"/>
                  <a:pt x="8003" y="3781"/>
                </a:cubicBezTo>
                <a:cubicBezTo>
                  <a:pt x="7877" y="4442"/>
                  <a:pt x="7562" y="5041"/>
                  <a:pt x="7058" y="5419"/>
                </a:cubicBezTo>
                <a:cubicBezTo>
                  <a:pt x="6837" y="5577"/>
                  <a:pt x="6522" y="5892"/>
                  <a:pt x="6522" y="6333"/>
                </a:cubicBezTo>
                <a:lnTo>
                  <a:pt x="6522" y="6522"/>
                </a:lnTo>
                <a:cubicBezTo>
                  <a:pt x="6522" y="6931"/>
                  <a:pt x="6207" y="7215"/>
                  <a:pt x="5861" y="7215"/>
                </a:cubicBezTo>
                <a:cubicBezTo>
                  <a:pt x="5482" y="7215"/>
                  <a:pt x="5199" y="6900"/>
                  <a:pt x="5199" y="6522"/>
                </a:cubicBezTo>
                <a:lnTo>
                  <a:pt x="5199" y="6333"/>
                </a:lnTo>
                <a:cubicBezTo>
                  <a:pt x="5199" y="5577"/>
                  <a:pt x="5577" y="4852"/>
                  <a:pt x="6302" y="4316"/>
                </a:cubicBezTo>
                <a:cubicBezTo>
                  <a:pt x="6491" y="4190"/>
                  <a:pt x="6585" y="4001"/>
                  <a:pt x="6585" y="3781"/>
                </a:cubicBezTo>
                <a:cubicBezTo>
                  <a:pt x="6585" y="3371"/>
                  <a:pt x="6270" y="3119"/>
                  <a:pt x="5892" y="3119"/>
                </a:cubicBezTo>
                <a:cubicBezTo>
                  <a:pt x="5514" y="3119"/>
                  <a:pt x="5230" y="3434"/>
                  <a:pt x="5230" y="3781"/>
                </a:cubicBezTo>
                <a:cubicBezTo>
                  <a:pt x="5230" y="4159"/>
                  <a:pt x="4915" y="4442"/>
                  <a:pt x="4569" y="4442"/>
                </a:cubicBezTo>
                <a:cubicBezTo>
                  <a:pt x="4191" y="4442"/>
                  <a:pt x="3907" y="4127"/>
                  <a:pt x="3907" y="3781"/>
                </a:cubicBezTo>
                <a:cubicBezTo>
                  <a:pt x="3907" y="2647"/>
                  <a:pt x="4821" y="1733"/>
                  <a:pt x="5955" y="1733"/>
                </a:cubicBezTo>
                <a:close/>
                <a:moveTo>
                  <a:pt x="5829" y="8570"/>
                </a:moveTo>
                <a:cubicBezTo>
                  <a:pt x="6176" y="8570"/>
                  <a:pt x="6491" y="8885"/>
                  <a:pt x="6491" y="9263"/>
                </a:cubicBezTo>
                <a:cubicBezTo>
                  <a:pt x="6491" y="9641"/>
                  <a:pt x="6207" y="9924"/>
                  <a:pt x="5829" y="9924"/>
                </a:cubicBezTo>
                <a:cubicBezTo>
                  <a:pt x="5419" y="9924"/>
                  <a:pt x="5167" y="9609"/>
                  <a:pt x="5167" y="9263"/>
                </a:cubicBezTo>
                <a:cubicBezTo>
                  <a:pt x="5167" y="8853"/>
                  <a:pt x="5482" y="8570"/>
                  <a:pt x="5829" y="8570"/>
                </a:cubicBezTo>
                <a:close/>
                <a:moveTo>
                  <a:pt x="5829" y="0"/>
                </a:moveTo>
                <a:cubicBezTo>
                  <a:pt x="2647" y="0"/>
                  <a:pt x="1" y="2615"/>
                  <a:pt x="1" y="5829"/>
                </a:cubicBezTo>
                <a:cubicBezTo>
                  <a:pt x="1" y="9011"/>
                  <a:pt x="2647" y="11657"/>
                  <a:pt x="5829" y="11657"/>
                </a:cubicBezTo>
                <a:cubicBezTo>
                  <a:pt x="9011" y="11657"/>
                  <a:pt x="11657" y="9011"/>
                  <a:pt x="11657" y="5829"/>
                </a:cubicBezTo>
                <a:cubicBezTo>
                  <a:pt x="11657" y="2647"/>
                  <a:pt x="9011" y="0"/>
                  <a:pt x="5829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3ECB05-E849-B50D-6A40-F5F95755CC16}"/>
              </a:ext>
            </a:extLst>
          </p:cNvPr>
          <p:cNvSpPr txBox="1"/>
          <p:nvPr/>
        </p:nvSpPr>
        <p:spPr>
          <a:xfrm>
            <a:off x="1417186" y="2061614"/>
            <a:ext cx="393133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>
                <a:cs typeface="B Titr" panose="00000700000000000000" pitchFamily="2" charset="-78"/>
              </a:rPr>
              <a:t>               معیار های خروج :</a:t>
            </a:r>
          </a:p>
          <a:p>
            <a:pPr algn="r" rtl="1"/>
            <a:endParaRPr lang="fa-IR">
              <a:cs typeface="B Nazanin" panose="000004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10" b="1">
                <a:cs typeface="B Nazanin" panose="00000400000000000000" pitchFamily="2" charset="-78"/>
              </a:rPr>
              <a:t>پیشرفت یا عود بیماری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10" b="1">
                <a:cs typeface="B Nazanin" panose="00000400000000000000" pitchFamily="2" charset="-78"/>
              </a:rPr>
              <a:t>شرکت در کارآزمایی دیگر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10" b="1">
                <a:cs typeface="B Nazanin" panose="00000400000000000000" pitchFamily="2" charset="-78"/>
              </a:rPr>
              <a:t>نیاز به درمان وریدی مداوم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10" b="1">
                <a:cs typeface="B Nazanin" panose="00000400000000000000" pitchFamily="2" charset="-78"/>
              </a:rPr>
              <a:t>انجام تراکلکتومی</a:t>
            </a:r>
          </a:p>
          <a:p>
            <a:pPr algn="r" rtl="1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23" name="Google Shape;6985;p73">
            <a:extLst>
              <a:ext uri="{FF2B5EF4-FFF2-40B4-BE49-F238E27FC236}">
                <a16:creationId xmlns:a16="http://schemas.microsoft.com/office/drawing/2014/main" id="{2C6F1B29-7FC0-9575-3C27-F4C83F84E6DF}"/>
              </a:ext>
            </a:extLst>
          </p:cNvPr>
          <p:cNvSpPr/>
          <p:nvPr/>
        </p:nvSpPr>
        <p:spPr>
          <a:xfrm>
            <a:off x="4613740" y="2061614"/>
            <a:ext cx="339467" cy="344586"/>
          </a:xfrm>
          <a:custGeom>
            <a:avLst/>
            <a:gdLst/>
            <a:ahLst/>
            <a:cxnLst/>
            <a:rect l="l" t="t" r="r" b="b"/>
            <a:pathLst>
              <a:path w="11658" h="11657" extrusionOk="0">
                <a:moveTo>
                  <a:pt x="5955" y="1733"/>
                </a:moveTo>
                <a:cubicBezTo>
                  <a:pt x="7089" y="1733"/>
                  <a:pt x="8003" y="2647"/>
                  <a:pt x="8003" y="3781"/>
                </a:cubicBezTo>
                <a:cubicBezTo>
                  <a:pt x="7877" y="4442"/>
                  <a:pt x="7562" y="5041"/>
                  <a:pt x="7058" y="5419"/>
                </a:cubicBezTo>
                <a:cubicBezTo>
                  <a:pt x="6837" y="5577"/>
                  <a:pt x="6522" y="5892"/>
                  <a:pt x="6522" y="6333"/>
                </a:cubicBezTo>
                <a:lnTo>
                  <a:pt x="6522" y="6522"/>
                </a:lnTo>
                <a:cubicBezTo>
                  <a:pt x="6522" y="6931"/>
                  <a:pt x="6207" y="7215"/>
                  <a:pt x="5861" y="7215"/>
                </a:cubicBezTo>
                <a:cubicBezTo>
                  <a:pt x="5482" y="7215"/>
                  <a:pt x="5199" y="6900"/>
                  <a:pt x="5199" y="6522"/>
                </a:cubicBezTo>
                <a:lnTo>
                  <a:pt x="5199" y="6333"/>
                </a:lnTo>
                <a:cubicBezTo>
                  <a:pt x="5199" y="5577"/>
                  <a:pt x="5577" y="4852"/>
                  <a:pt x="6302" y="4316"/>
                </a:cubicBezTo>
                <a:cubicBezTo>
                  <a:pt x="6491" y="4190"/>
                  <a:pt x="6585" y="4001"/>
                  <a:pt x="6585" y="3781"/>
                </a:cubicBezTo>
                <a:cubicBezTo>
                  <a:pt x="6585" y="3371"/>
                  <a:pt x="6270" y="3119"/>
                  <a:pt x="5892" y="3119"/>
                </a:cubicBezTo>
                <a:cubicBezTo>
                  <a:pt x="5514" y="3119"/>
                  <a:pt x="5230" y="3434"/>
                  <a:pt x="5230" y="3781"/>
                </a:cubicBezTo>
                <a:cubicBezTo>
                  <a:pt x="5230" y="4159"/>
                  <a:pt x="4915" y="4442"/>
                  <a:pt x="4569" y="4442"/>
                </a:cubicBezTo>
                <a:cubicBezTo>
                  <a:pt x="4191" y="4442"/>
                  <a:pt x="3907" y="4127"/>
                  <a:pt x="3907" y="3781"/>
                </a:cubicBezTo>
                <a:cubicBezTo>
                  <a:pt x="3907" y="2647"/>
                  <a:pt x="4821" y="1733"/>
                  <a:pt x="5955" y="1733"/>
                </a:cubicBezTo>
                <a:close/>
                <a:moveTo>
                  <a:pt x="5829" y="8570"/>
                </a:moveTo>
                <a:cubicBezTo>
                  <a:pt x="6176" y="8570"/>
                  <a:pt x="6491" y="8885"/>
                  <a:pt x="6491" y="9263"/>
                </a:cubicBezTo>
                <a:cubicBezTo>
                  <a:pt x="6491" y="9641"/>
                  <a:pt x="6207" y="9924"/>
                  <a:pt x="5829" y="9924"/>
                </a:cubicBezTo>
                <a:cubicBezTo>
                  <a:pt x="5419" y="9924"/>
                  <a:pt x="5167" y="9609"/>
                  <a:pt x="5167" y="9263"/>
                </a:cubicBezTo>
                <a:cubicBezTo>
                  <a:pt x="5167" y="8853"/>
                  <a:pt x="5482" y="8570"/>
                  <a:pt x="5829" y="8570"/>
                </a:cubicBezTo>
                <a:close/>
                <a:moveTo>
                  <a:pt x="5829" y="0"/>
                </a:moveTo>
                <a:cubicBezTo>
                  <a:pt x="2647" y="0"/>
                  <a:pt x="1" y="2615"/>
                  <a:pt x="1" y="5829"/>
                </a:cubicBezTo>
                <a:cubicBezTo>
                  <a:pt x="1" y="9011"/>
                  <a:pt x="2647" y="11657"/>
                  <a:pt x="5829" y="11657"/>
                </a:cubicBezTo>
                <a:cubicBezTo>
                  <a:pt x="9011" y="11657"/>
                  <a:pt x="11657" y="9011"/>
                  <a:pt x="11657" y="5829"/>
                </a:cubicBezTo>
                <a:cubicBezTo>
                  <a:pt x="11657" y="2647"/>
                  <a:pt x="9011" y="0"/>
                  <a:pt x="5829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5022358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7B9BB-BBCE-873A-0BF0-C1770686E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653A050-A796-2103-974E-061027E5BFB4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B7B0800-1D93-A130-B071-422657A51DC5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7E5C2589-C9D8-B4AD-89F9-992DD399F3DB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0CD50EA1-DA48-A7C4-7814-BE1D8DB9BF89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7CFD7DF9-1763-AE73-1412-DB1F9D57118D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B55C6764-D026-4A55-80A2-6C2B5371F0CA}"/>
              </a:ext>
            </a:extLst>
          </p:cNvPr>
          <p:cNvSpPr txBox="1"/>
          <p:nvPr/>
        </p:nvSpPr>
        <p:spPr>
          <a:xfrm>
            <a:off x="3267378" y="6093832"/>
            <a:ext cx="1753086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644CB6B5-3987-B4B1-8F2D-17B19F7A908D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F0D6A801-7374-AB15-A6EF-C890326F6202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مداخله</a:t>
            </a:r>
            <a:r>
              <a:rPr lang="fa-IR" sz="3200" dirty="0">
                <a:solidFill>
                  <a:schemeClr val="bg1"/>
                </a:solidFill>
                <a:cs typeface="B Titr" panose="00000700000000000000" pitchFamily="2" charset="-78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LETSGO</a:t>
            </a:r>
            <a:endParaRPr lang="en-GB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B702DD-9795-AAA7-4276-31EC4CDBA712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BB2C0826-02DC-698B-CE20-DF702333CF9F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177B1E5-0440-D070-01CE-94A872EF0406}"/>
              </a:ext>
            </a:extLst>
          </p:cNvPr>
          <p:cNvSpPr/>
          <p:nvPr/>
        </p:nvSpPr>
        <p:spPr>
          <a:xfrm>
            <a:off x="11438736" y="5995074"/>
            <a:ext cx="612670" cy="60614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A0EBEE9-8560-EB08-8B4B-AFF9C304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2989" y="6123083"/>
            <a:ext cx="82416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36/15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58EAEB41-F980-0D60-C578-F4FF494735C4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!Rectangle: Rounded Corners 10">
            <a:extLst>
              <a:ext uri="{FF2B5EF4-FFF2-40B4-BE49-F238E27FC236}">
                <a16:creationId xmlns:a16="http://schemas.microsoft.com/office/drawing/2014/main" id="{E3B70116-BAEF-FD15-CE9B-92CEB05C19E3}"/>
              </a:ext>
            </a:extLst>
          </p:cNvPr>
          <p:cNvSpPr/>
          <p:nvPr/>
        </p:nvSpPr>
        <p:spPr>
          <a:xfrm rot="5400000">
            <a:off x="586338" y="1917392"/>
            <a:ext cx="4833584" cy="2879956"/>
          </a:xfrm>
          <a:prstGeom prst="roundRect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 sz="2000" b="1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10" name="Google Shape;870;p51">
            <a:extLst>
              <a:ext uri="{FF2B5EF4-FFF2-40B4-BE49-F238E27FC236}">
                <a16:creationId xmlns:a16="http://schemas.microsoft.com/office/drawing/2014/main" id="{03E6E99B-53DB-C2D5-8DE6-4E20DF6E6228}"/>
              </a:ext>
            </a:extLst>
          </p:cNvPr>
          <p:cNvSpPr/>
          <p:nvPr/>
        </p:nvSpPr>
        <p:spPr>
          <a:xfrm>
            <a:off x="570553" y="1888927"/>
            <a:ext cx="2731418" cy="2694457"/>
          </a:xfrm>
          <a:custGeom>
            <a:avLst/>
            <a:gdLst/>
            <a:ahLst/>
            <a:cxnLst/>
            <a:rect l="l" t="t" r="r" b="b"/>
            <a:pathLst>
              <a:path w="10671" h="9849" extrusionOk="0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11DB9A-F723-81EF-0258-B91AE86355EE}"/>
              </a:ext>
            </a:extLst>
          </p:cNvPr>
          <p:cNvSpPr txBox="1"/>
          <p:nvPr/>
        </p:nvSpPr>
        <p:spPr>
          <a:xfrm>
            <a:off x="3742261" y="1544648"/>
            <a:ext cx="6959256" cy="339624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180" b="1">
                <a:latin typeface="Yekan" panose="02000503000000000000" pitchFamily="2" charset="-78"/>
                <a:cs typeface="B Nazanin" panose="00000400000000000000" pitchFamily="2" charset="-78"/>
              </a:rPr>
              <a:t>1. مشاوره </a:t>
            </a:r>
            <a:r>
              <a:rPr lang="fa-IR" sz="2180" b="1" dirty="0">
                <a:latin typeface="Yekan" panose="02000503000000000000" pitchFamily="2" charset="-78"/>
                <a:cs typeface="B Nazanin" panose="00000400000000000000" pitchFamily="2" charset="-78"/>
              </a:rPr>
              <a:t>متناوب :</a:t>
            </a:r>
          </a:p>
          <a:p>
            <a:pPr algn="r" rtl="1">
              <a:lnSpc>
                <a:spcPct val="150000"/>
              </a:lnSpc>
            </a:pPr>
            <a:r>
              <a:rPr lang="fa-IR" sz="2180" dirty="0">
                <a:latin typeface="Yekan" panose="02000503000000000000" pitchFamily="2" charset="-78"/>
                <a:cs typeface="B Nazanin" panose="00000400000000000000" pitchFamily="2" charset="-78"/>
              </a:rPr>
              <a:t>     پرستار             پزشک</a:t>
            </a:r>
          </a:p>
          <a:p>
            <a:pPr algn="r" rtl="1">
              <a:lnSpc>
                <a:spcPct val="150000"/>
              </a:lnSpc>
            </a:pPr>
            <a:r>
              <a:rPr lang="fa-IR" sz="2180" b="1">
                <a:latin typeface="Yekan" panose="02000503000000000000" pitchFamily="2" charset="-78"/>
                <a:cs typeface="B Nazanin" panose="00000400000000000000" pitchFamily="2" charset="-78"/>
              </a:rPr>
              <a:t>2. نظریه </a:t>
            </a:r>
            <a:r>
              <a:rPr lang="fa-IR" sz="2180" b="1" dirty="0">
                <a:latin typeface="Yekan" panose="02000503000000000000" pitchFamily="2" charset="-78"/>
                <a:cs typeface="B Nazanin" panose="00000400000000000000" pitchFamily="2" charset="-78"/>
              </a:rPr>
              <a:t>خود تعیین گری: </a:t>
            </a:r>
          </a:p>
          <a:p>
            <a:pPr algn="r" rtl="1">
              <a:lnSpc>
                <a:spcPct val="150000"/>
              </a:lnSpc>
            </a:pPr>
            <a:r>
              <a:rPr lang="fa-IR" sz="2180" dirty="0">
                <a:latin typeface="Yekan" panose="02000503000000000000" pitchFamily="2" charset="-78"/>
                <a:cs typeface="B Nazanin" panose="00000400000000000000" pitchFamily="2" charset="-78"/>
              </a:rPr>
              <a:t>     خودمختاری، شایستگی، ارتباط</a:t>
            </a:r>
          </a:p>
          <a:p>
            <a:pPr algn="r" rtl="1">
              <a:lnSpc>
                <a:spcPct val="150000"/>
              </a:lnSpc>
            </a:pPr>
            <a:r>
              <a:rPr lang="fa-IR" sz="2180" b="1" dirty="0">
                <a:latin typeface="Yekan" panose="02000503000000000000" pitchFamily="2" charset="-78"/>
                <a:cs typeface="B Nazanin" panose="00000400000000000000" pitchFamily="2" charset="-78"/>
              </a:rPr>
              <a:t>3. ابزارها :</a:t>
            </a:r>
          </a:p>
          <a:p>
            <a:pPr algn="r" rtl="1">
              <a:lnSpc>
                <a:spcPct val="150000"/>
              </a:lnSpc>
            </a:pPr>
            <a:r>
              <a:rPr lang="fa-IR" sz="2180" dirty="0">
                <a:latin typeface="Yekan" panose="02000503000000000000" pitchFamily="2" charset="-78"/>
                <a:cs typeface="B Nazanin" panose="00000400000000000000" pitchFamily="2" charset="-78"/>
              </a:rPr>
              <a:t>    </a:t>
            </a:r>
            <a:r>
              <a:rPr lang="fa-IR" sz="2180" dirty="0" err="1">
                <a:latin typeface="Yekan" panose="02000503000000000000" pitchFamily="2" charset="-78"/>
                <a:cs typeface="B Nazanin" panose="00000400000000000000" pitchFamily="2" charset="-78"/>
              </a:rPr>
              <a:t>اپلیکیشن</a:t>
            </a:r>
            <a:r>
              <a:rPr lang="fa-IR" sz="2180">
                <a:latin typeface="Yekan" panose="02000503000000000000" pitchFamily="2" charset="-78"/>
                <a:cs typeface="B Nazanin" panose="00000400000000000000" pitchFamily="2" charset="-78"/>
              </a:rPr>
              <a:t>، </a:t>
            </a:r>
            <a:r>
              <a:rPr lang="en-US" sz="2180">
                <a:latin typeface="Yekan" panose="02000503000000000000" pitchFamily="2" charset="-78"/>
                <a:cs typeface="Times New Roman" panose="02020603050405020304" pitchFamily="18" charset="0"/>
              </a:rPr>
              <a:t>Garmin</a:t>
            </a:r>
            <a:r>
              <a:rPr lang="fa-IR" sz="2180">
                <a:latin typeface="Yekan" panose="02000503000000000000" pitchFamily="2" charset="-78"/>
                <a:cs typeface="B Nazanin" panose="00000400000000000000" pitchFamily="2" charset="-78"/>
              </a:rPr>
              <a:t>، </a:t>
            </a:r>
            <a:r>
              <a:rPr lang="fa-IR" sz="2180" dirty="0">
                <a:latin typeface="Yekan" panose="02000503000000000000" pitchFamily="2" charset="-78"/>
                <a:cs typeface="B Nazanin" panose="00000400000000000000" pitchFamily="2" charset="-78"/>
              </a:rPr>
              <a:t>مواد چاپی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37CA85-D700-6EFE-8816-ADDB08A199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60CB2AD-7390-CC1B-63B6-F9DCC275BFBF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B1B1491-2597-6D5E-D1C9-FBC271FF8700}"/>
              </a:ext>
            </a:extLst>
          </p:cNvPr>
          <p:cNvCxnSpPr/>
          <p:nvPr/>
        </p:nvCxnSpPr>
        <p:spPr>
          <a:xfrm flipH="1">
            <a:off x="8846210" y="2568474"/>
            <a:ext cx="553299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83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6EB0C-CB96-256A-E0BC-11902C64E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ECF8CA-722E-6233-8AD9-ACF70007B5C9}"/>
              </a:ext>
            </a:extLst>
          </p:cNvPr>
          <p:cNvSpPr/>
          <p:nvPr/>
        </p:nvSpPr>
        <p:spPr>
          <a:xfrm>
            <a:off x="298174" y="492271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B3127C1-394D-C1F6-49FD-5ADA702A90AC}"/>
              </a:ext>
            </a:extLst>
          </p:cNvPr>
          <p:cNvSpPr/>
          <p:nvPr/>
        </p:nvSpPr>
        <p:spPr>
          <a:xfrm>
            <a:off x="194753" y="5988758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AE6BF58-45B3-1E12-9BDB-1955F973E81C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3FAD95AA-D911-61C3-414B-253AC35C506F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9EE3E39C-9F4F-B58D-0F9F-05C96E4F2F28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6366B1D6-9772-4B80-ECAA-E9DE075A2F42}"/>
              </a:ext>
            </a:extLst>
          </p:cNvPr>
          <p:cNvSpPr txBox="1"/>
          <p:nvPr/>
        </p:nvSpPr>
        <p:spPr>
          <a:xfrm>
            <a:off x="3267378" y="6093832"/>
            <a:ext cx="1753086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47250771-0047-FD7F-4FEF-88FC551FD6C7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9B6345-8A0D-349B-0512-63EA86D452C9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D36469F3-53A9-DFD4-C338-A0F272F24CF8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9474957-ED08-BA8C-F50D-A0B28E563F84}"/>
              </a:ext>
            </a:extLst>
          </p:cNvPr>
          <p:cNvSpPr/>
          <p:nvPr/>
        </p:nvSpPr>
        <p:spPr>
          <a:xfrm>
            <a:off x="11438736" y="5995074"/>
            <a:ext cx="612670" cy="60614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EED809C-0645-0728-F698-BFA40478E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2989" y="6123083"/>
            <a:ext cx="82416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36/16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CE7B0FB1-A3D2-89BF-EA68-2FC1E0F01D56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3D6B3B-39AF-CAF9-3B36-5D0A44D8C0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9CD1ADB-B94F-BFB0-BF81-BF08FE752F78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12BE9C4-7FB0-E764-ECB6-B15A126781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514" y="435284"/>
            <a:ext cx="4927518" cy="5383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4901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ABC8C-1605-8F47-F46F-35D5DA54C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97A12B-4F7B-13D2-49D6-A47C6CF4B28A}"/>
              </a:ext>
            </a:extLst>
          </p:cNvPr>
          <p:cNvSpPr/>
          <p:nvPr/>
        </p:nvSpPr>
        <p:spPr>
          <a:xfrm>
            <a:off x="298174" y="492271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D300D2C-4506-72D8-CC49-96367928A089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A8F08372-8B3A-0189-368C-3C73FD0F977B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F0822D68-1910-501D-83FE-E92FE20F685C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3A18E6D7-09C2-884A-795C-2457290746E6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89E77C1E-B347-9008-A5F2-BB206B8D2542}"/>
              </a:ext>
            </a:extLst>
          </p:cNvPr>
          <p:cNvSpPr txBox="1"/>
          <p:nvPr/>
        </p:nvSpPr>
        <p:spPr>
          <a:xfrm>
            <a:off x="3185839" y="6093832"/>
            <a:ext cx="1807453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EEC0CE15-87FA-BD2C-5DC6-D5589395C8D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172BCC6C-D48E-A94B-29A6-009D44B2237B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تکنیک های تغییر رفتار 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(BCT)</a:t>
            </a:r>
            <a:endParaRPr lang="en-GB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105507-8647-EC83-725E-EB58C45BFC49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0FA7A75-33CF-5462-B357-7AF6131E8B09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1575D74-0D17-E378-9870-90CE1370B8B2}"/>
              </a:ext>
            </a:extLst>
          </p:cNvPr>
          <p:cNvSpPr/>
          <p:nvPr/>
        </p:nvSpPr>
        <p:spPr>
          <a:xfrm>
            <a:off x="11438537" y="5985294"/>
            <a:ext cx="608428" cy="60194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32BCBCF-B512-5C92-B550-404510B71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9950" y="6110592"/>
            <a:ext cx="79369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36/17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8780B3C3-5C46-7129-1319-E49FBD556ED8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70;p51">
            <a:extLst>
              <a:ext uri="{FF2B5EF4-FFF2-40B4-BE49-F238E27FC236}">
                <a16:creationId xmlns:a16="http://schemas.microsoft.com/office/drawing/2014/main" id="{E85E6F41-3FFD-E372-8F25-4DA85AC0E92F}"/>
              </a:ext>
            </a:extLst>
          </p:cNvPr>
          <p:cNvSpPr/>
          <p:nvPr/>
        </p:nvSpPr>
        <p:spPr>
          <a:xfrm>
            <a:off x="1453217" y="1787885"/>
            <a:ext cx="2850664" cy="2521882"/>
          </a:xfrm>
          <a:custGeom>
            <a:avLst/>
            <a:gdLst/>
            <a:ahLst/>
            <a:cxnLst/>
            <a:rect l="l" t="t" r="r" b="b"/>
            <a:pathLst>
              <a:path w="10671" h="9849" extrusionOk="0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8649F0-FE9C-E58C-F35D-283FFA4FE5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28EB279-627C-D598-CA06-C0AAE50B41B5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18E7BC-DB0A-FD26-4A42-CFCF863AAFA9}"/>
              </a:ext>
            </a:extLst>
          </p:cNvPr>
          <p:cNvSpPr txBox="1"/>
          <p:nvPr/>
        </p:nvSpPr>
        <p:spPr>
          <a:xfrm>
            <a:off x="2093027" y="1773206"/>
            <a:ext cx="8990434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en-US" sz="2400" b="1">
                <a:cs typeface="B Nazanin" panose="00000400000000000000" pitchFamily="2" charset="-78"/>
              </a:rPr>
              <a:t>خودپایشی:</a:t>
            </a:r>
            <a:r>
              <a:rPr lang="fa-IR" sz="2400" b="1">
                <a:cs typeface="B Nazanin" panose="00000400000000000000" pitchFamily="2" charset="-78"/>
              </a:rPr>
              <a:t> </a:t>
            </a:r>
            <a:r>
              <a:rPr lang="en-US" sz="2400" b="1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مرور هفتگی قدم‌ها +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 ثبت </a:t>
            </a:r>
            <a:r>
              <a:rPr lang="en-US" sz="2400" b="1">
                <a:cs typeface="Times New Roman" panose="02020603050405020304" pitchFamily="18" charset="0"/>
              </a:rPr>
              <a:t>PA </a:t>
            </a:r>
          </a:p>
          <a:p>
            <a:pPr lvl="0" algn="r" rtl="1">
              <a:lnSpc>
                <a:spcPct val="150000"/>
              </a:lnSpc>
            </a:pPr>
            <a:r>
              <a:rPr lang="en-US" sz="2400" b="1">
                <a:cs typeface="B Nazanin" panose="00000400000000000000" pitchFamily="2" charset="-78"/>
              </a:rPr>
              <a:t>هدف‌گذاری</a:t>
            </a:r>
            <a:r>
              <a:rPr lang="fa-IR" sz="2400" b="1">
                <a:cs typeface="B Nazanin" panose="00000400000000000000" pitchFamily="2" charset="-78"/>
              </a:rPr>
              <a:t>:</a:t>
            </a:r>
            <a:r>
              <a:rPr lang="en-US" sz="2400" b="1">
                <a:cs typeface="B Nazanin" panose="00000400000000000000" pitchFamily="2" charset="-78"/>
              </a:rPr>
              <a:t> </a:t>
            </a:r>
            <a:r>
              <a:rPr lang="fa-IR" sz="2400" b="1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تعیین اهداف فردی 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+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 بازبینی با پرستار </a:t>
            </a:r>
          </a:p>
          <a:p>
            <a:pPr lvl="0" algn="r" rtl="1">
              <a:lnSpc>
                <a:spcPct val="150000"/>
              </a:lnSpc>
            </a:pPr>
            <a:r>
              <a:rPr lang="en-US" sz="2400" b="1">
                <a:cs typeface="B Nazanin" panose="00000400000000000000" pitchFamily="2" charset="-78"/>
              </a:rPr>
              <a:t>درجه‌بندی تمرین</a:t>
            </a:r>
            <a:r>
              <a:rPr lang="fa-IR" sz="2400" b="1">
                <a:cs typeface="B Nazanin" panose="00000400000000000000" pitchFamily="2" charset="-78"/>
              </a:rPr>
              <a:t>:</a:t>
            </a:r>
            <a:r>
              <a:rPr lang="en-US" sz="2400" b="1">
                <a:cs typeface="B Nazanin" panose="00000400000000000000" pitchFamily="2" charset="-78"/>
              </a:rPr>
              <a:t> </a:t>
            </a:r>
            <a:r>
              <a:rPr lang="fa-IR" sz="2400" b="1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افزایش تدریجی شدت تمرین </a:t>
            </a:r>
          </a:p>
          <a:p>
            <a:pPr lvl="0" algn="r" rtl="1">
              <a:lnSpc>
                <a:spcPct val="150000"/>
              </a:lnSpc>
            </a:pPr>
            <a:r>
              <a:rPr lang="en-US" sz="2400" b="1">
                <a:cs typeface="B Nazanin" panose="00000400000000000000" pitchFamily="2" charset="-78"/>
              </a:rPr>
              <a:t>اعلان و نشانه:</a:t>
            </a:r>
            <a:r>
              <a:rPr lang="fa-IR" sz="2400" b="1">
                <a:cs typeface="B Nazanin" panose="00000400000000000000" pitchFamily="2" charset="-78"/>
              </a:rPr>
              <a:t> </a:t>
            </a:r>
            <a:r>
              <a:rPr lang="en-US" sz="2400" b="1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نوتیفیکیشن هفتگی اپلیکیشن</a:t>
            </a:r>
          </a:p>
        </p:txBody>
      </p:sp>
    </p:spTree>
    <p:extLst>
      <p:ext uri="{BB962C8B-B14F-4D97-AF65-F5344CB8AC3E}">
        <p14:creationId xmlns:p14="http://schemas.microsoft.com/office/powerpoint/2010/main" val="3505238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73458-FADF-0186-DBE4-D154C2B0D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4E46024-0AF8-6A00-5EE4-92B96EE28B0F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b="1">
                <a:cs typeface="B Nazanin" panose="00000400000000000000" pitchFamily="2" charset="-78"/>
              </a:rPr>
              <a:t>محاسبه امتیاز ها</a:t>
            </a:r>
            <a:endParaRPr lang="en-US" b="1">
              <a:cs typeface="B Nazanin" panose="00000400000000000000" pitchFamily="2" charset="-78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60A9C2A-D96D-F6B0-BE87-C16754CD0141}"/>
              </a:ext>
            </a:extLst>
          </p:cNvPr>
          <p:cNvSpPr/>
          <p:nvPr/>
        </p:nvSpPr>
        <p:spPr>
          <a:xfrm>
            <a:off x="194752" y="5984427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09012830-0CC2-3221-6D91-60EB3B1882DE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91DCE0BA-B531-ABC6-9C94-6D46568C6EAC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D846D468-5E97-31B0-2F9F-B36FE3575ACE}"/>
              </a:ext>
            </a:extLst>
          </p:cNvPr>
          <p:cNvSpPr txBox="1"/>
          <p:nvPr/>
        </p:nvSpPr>
        <p:spPr>
          <a:xfrm>
            <a:off x="5348522" y="6093832"/>
            <a:ext cx="1493520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BE8817EB-888F-85EF-C755-6DABABF3E388}"/>
              </a:ext>
            </a:extLst>
          </p:cNvPr>
          <p:cNvSpPr txBox="1"/>
          <p:nvPr/>
        </p:nvSpPr>
        <p:spPr>
          <a:xfrm>
            <a:off x="3261554" y="6093832"/>
            <a:ext cx="1731738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9B4004DA-C00C-CDBB-ADD6-38EC6FAAF10B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EE0109BA-A4A4-D11C-7A36-CBB8C8D3E99D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پیامد ها و تحلیل داده ها</a:t>
            </a:r>
            <a:endParaRPr lang="en-GB" sz="3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0079CB-FBE7-1130-2F58-530DCA33EA2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9002F0C-C55B-8A36-5CFB-73A7FEC6D6B9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C28BC16-0E02-F637-6467-F7BB6562E94D}"/>
              </a:ext>
            </a:extLst>
          </p:cNvPr>
          <p:cNvSpPr/>
          <p:nvPr/>
        </p:nvSpPr>
        <p:spPr>
          <a:xfrm>
            <a:off x="11438537" y="5985294"/>
            <a:ext cx="608428" cy="60194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15E5B7F-BC64-FD3C-FC06-0E6C0CA74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9950" y="6110592"/>
            <a:ext cx="79369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36/18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F39025B6-E639-C4C1-3DE6-57B95048FFA3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203864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870;p51">
            <a:extLst>
              <a:ext uri="{FF2B5EF4-FFF2-40B4-BE49-F238E27FC236}">
                <a16:creationId xmlns:a16="http://schemas.microsoft.com/office/drawing/2014/main" id="{A229364E-13E6-6DCF-8F28-44A6C0DE4B72}"/>
              </a:ext>
            </a:extLst>
          </p:cNvPr>
          <p:cNvSpPr/>
          <p:nvPr/>
        </p:nvSpPr>
        <p:spPr>
          <a:xfrm rot="552964">
            <a:off x="537818" y="3876541"/>
            <a:ext cx="1766569" cy="1910370"/>
          </a:xfrm>
          <a:custGeom>
            <a:avLst/>
            <a:gdLst/>
            <a:ahLst/>
            <a:cxnLst/>
            <a:rect l="l" t="t" r="r" b="b"/>
            <a:pathLst>
              <a:path w="10671" h="9849" extrusionOk="0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DF1F00-1866-52B8-B6F8-A3A3BB24ED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AB223DB-FBD5-755F-46D6-EA1AE8FCC25D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95901B-BC8E-4CF3-35CE-63B5E66A3568}"/>
              </a:ext>
            </a:extLst>
          </p:cNvPr>
          <p:cNvSpPr txBox="1"/>
          <p:nvPr/>
        </p:nvSpPr>
        <p:spPr>
          <a:xfrm>
            <a:off x="9785622" y="1479347"/>
            <a:ext cx="1519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>
                <a:cs typeface="B Nazanin" panose="00000400000000000000" pitchFamily="2" charset="-78"/>
              </a:rPr>
              <a:t>پیامد های اولیه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CC5A7FB-9C18-738E-61B6-0220F6DF240C}"/>
              </a:ext>
            </a:extLst>
          </p:cNvPr>
          <p:cNvSpPr/>
          <p:nvPr/>
        </p:nvSpPr>
        <p:spPr>
          <a:xfrm>
            <a:off x="6191128" y="1165103"/>
            <a:ext cx="2778145" cy="4001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b="1">
                <a:cs typeface="B Nazanin" panose="00000400000000000000" pitchFamily="2" charset="-78"/>
              </a:rPr>
              <a:t>تعهد 12 ماهه به </a:t>
            </a:r>
            <a:r>
              <a:rPr lang="en-US" b="1">
                <a:cs typeface="B Nazanin" panose="00000400000000000000" pitchFamily="2" charset="-78"/>
              </a:rPr>
              <a:t> </a:t>
            </a:r>
            <a:r>
              <a:rPr lang="en-US" b="1">
                <a:cs typeface="Times New Roman" panose="02020603050405020304" pitchFamily="18" charset="0"/>
              </a:rPr>
              <a:t>PA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946378E-8664-EE46-C2DD-BE719DE46AE6}"/>
              </a:ext>
            </a:extLst>
          </p:cNvPr>
          <p:cNvSpPr/>
          <p:nvPr/>
        </p:nvSpPr>
        <p:spPr>
          <a:xfrm>
            <a:off x="6191128" y="1752730"/>
            <a:ext cx="2778145" cy="4001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b="1">
                <a:cs typeface="B Nazanin" panose="00000400000000000000" pitchFamily="2" charset="-78"/>
              </a:rPr>
              <a:t>هفته فعال : حداقل 1 ثبت</a:t>
            </a:r>
            <a:endParaRPr lang="en-US" b="1">
              <a:cs typeface="B Nazanin" panose="00000400000000000000" pitchFamily="2" charset="-78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7ADE732-323E-DD60-E1DB-F2A4F1A4AF58}"/>
              </a:ext>
            </a:extLst>
          </p:cNvPr>
          <p:cNvCxnSpPr/>
          <p:nvPr/>
        </p:nvCxnSpPr>
        <p:spPr>
          <a:xfrm flipH="1" flipV="1">
            <a:off x="9126527" y="1432754"/>
            <a:ext cx="659095" cy="246648"/>
          </a:xfrm>
          <a:prstGeom prst="straightConnector1">
            <a:avLst/>
          </a:prstGeom>
          <a:ln w="19050">
            <a:solidFill>
              <a:srgbClr val="E67E2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2FD71CD-6D91-3134-F7F9-6267CEC3326F}"/>
              </a:ext>
            </a:extLst>
          </p:cNvPr>
          <p:cNvCxnSpPr>
            <a:cxnSpLocks/>
          </p:cNvCxnSpPr>
          <p:nvPr/>
        </p:nvCxnSpPr>
        <p:spPr>
          <a:xfrm flipH="1">
            <a:off x="9140899" y="1748650"/>
            <a:ext cx="644723" cy="229457"/>
          </a:xfrm>
          <a:prstGeom prst="straightConnector1">
            <a:avLst/>
          </a:prstGeom>
          <a:ln w="19050">
            <a:solidFill>
              <a:srgbClr val="E67E2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484ACCA-94F6-AEA5-839A-91CBD7A27EF2}"/>
              </a:ext>
            </a:extLst>
          </p:cNvPr>
          <p:cNvSpPr txBox="1"/>
          <p:nvPr/>
        </p:nvSpPr>
        <p:spPr>
          <a:xfrm>
            <a:off x="1537059" y="2836045"/>
            <a:ext cx="1667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>
                <a:cs typeface="B Nazanin" panose="00000400000000000000" pitchFamily="2" charset="-78"/>
              </a:rPr>
              <a:t>پیامد های ثانویه</a:t>
            </a:r>
            <a:endParaRPr lang="en-US" sz="2000" b="1">
              <a:cs typeface="B Nazanin" panose="00000400000000000000" pitchFamily="2" charset="-78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164B552-C237-416B-180F-75191617B2D4}"/>
              </a:ext>
            </a:extLst>
          </p:cNvPr>
          <p:cNvSpPr/>
          <p:nvPr/>
        </p:nvSpPr>
        <p:spPr>
          <a:xfrm>
            <a:off x="4063898" y="2314061"/>
            <a:ext cx="2778145" cy="4001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b="1">
                <a:cs typeface="B Nazanin" panose="00000400000000000000" pitchFamily="2" charset="-78"/>
              </a:rPr>
              <a:t>انواع </a:t>
            </a:r>
            <a:r>
              <a:rPr lang="en-US" b="1">
                <a:cs typeface="B Nazanin" panose="00000400000000000000" pitchFamily="2" charset="-78"/>
              </a:rPr>
              <a:t> </a:t>
            </a:r>
            <a:r>
              <a:rPr lang="en-US" b="1">
                <a:cs typeface="Times New Roman" panose="02020603050405020304" pitchFamily="18" charset="0"/>
              </a:rPr>
              <a:t>PA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7797A712-7E4C-AE20-C824-5ECBA23C7DE0}"/>
              </a:ext>
            </a:extLst>
          </p:cNvPr>
          <p:cNvSpPr/>
          <p:nvPr/>
        </p:nvSpPr>
        <p:spPr>
          <a:xfrm>
            <a:off x="4063898" y="2864448"/>
            <a:ext cx="2778145" cy="4001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b="1">
                <a:cs typeface="B Nazanin" panose="00000400000000000000" pitchFamily="2" charset="-78"/>
              </a:rPr>
              <a:t>کاربران و غیرکاربران</a:t>
            </a:r>
            <a:endParaRPr lang="en-US" b="1">
              <a:cs typeface="B Nazanin" panose="00000400000000000000" pitchFamily="2" charset="-78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B19C1133-38AA-4E8D-46F2-BB2800463EBE}"/>
              </a:ext>
            </a:extLst>
          </p:cNvPr>
          <p:cNvSpPr/>
          <p:nvPr/>
        </p:nvSpPr>
        <p:spPr>
          <a:xfrm>
            <a:off x="4063897" y="3414835"/>
            <a:ext cx="2778145" cy="4001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b="1">
                <a:cs typeface="B Nazanin" panose="00000400000000000000" pitchFamily="2" charset="-78"/>
              </a:rPr>
              <a:t>الگوی ثبت قدم</a:t>
            </a:r>
            <a:endParaRPr lang="en-US" b="1">
              <a:cs typeface="B Nazanin" panose="00000400000000000000" pitchFamily="2" charset="-78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8B23628-BE55-140A-C3C1-4BF70CFDB717}"/>
              </a:ext>
            </a:extLst>
          </p:cNvPr>
          <p:cNvCxnSpPr/>
          <p:nvPr/>
        </p:nvCxnSpPr>
        <p:spPr>
          <a:xfrm flipV="1">
            <a:off x="3261554" y="2514116"/>
            <a:ext cx="652311" cy="41545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7BEE9FF-9753-1B8B-80DA-91DBEB9BBB23}"/>
              </a:ext>
            </a:extLst>
          </p:cNvPr>
          <p:cNvCxnSpPr>
            <a:cxnSpLocks/>
          </p:cNvCxnSpPr>
          <p:nvPr/>
        </p:nvCxnSpPr>
        <p:spPr>
          <a:xfrm>
            <a:off x="3261554" y="3081975"/>
            <a:ext cx="60157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AB72196-A129-44C4-F99E-4EE6A05C5EA4}"/>
              </a:ext>
            </a:extLst>
          </p:cNvPr>
          <p:cNvCxnSpPr>
            <a:cxnSpLocks/>
          </p:cNvCxnSpPr>
          <p:nvPr/>
        </p:nvCxnSpPr>
        <p:spPr>
          <a:xfrm>
            <a:off x="3269319" y="3247784"/>
            <a:ext cx="644546" cy="3197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29606C36-7E60-A4DA-998D-F02EA5177819}"/>
              </a:ext>
            </a:extLst>
          </p:cNvPr>
          <p:cNvSpPr/>
          <p:nvPr/>
        </p:nvSpPr>
        <p:spPr>
          <a:xfrm>
            <a:off x="6191128" y="3933470"/>
            <a:ext cx="2778145" cy="4001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SPSS 29 | GraphPad 8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2235F5A7-FBE5-D020-95A3-719CAF72A59F}"/>
              </a:ext>
            </a:extLst>
          </p:cNvPr>
          <p:cNvSpPr/>
          <p:nvPr/>
        </p:nvSpPr>
        <p:spPr>
          <a:xfrm>
            <a:off x="6191128" y="4450822"/>
            <a:ext cx="2778145" cy="4001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t | Mann – Whitney | χ²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20FD09D0-C16E-3C97-8D57-5974448CD29C}"/>
              </a:ext>
            </a:extLst>
          </p:cNvPr>
          <p:cNvSpPr/>
          <p:nvPr/>
        </p:nvSpPr>
        <p:spPr>
          <a:xfrm>
            <a:off x="6191127" y="4967410"/>
            <a:ext cx="2778145" cy="4001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 &lt; 0.05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1C437F0E-8DC8-207A-B079-FB1D3BAA2D75}"/>
              </a:ext>
            </a:extLst>
          </p:cNvPr>
          <p:cNvSpPr/>
          <p:nvPr/>
        </p:nvSpPr>
        <p:spPr>
          <a:xfrm>
            <a:off x="6191126" y="5470995"/>
            <a:ext cx="2778145" cy="400110"/>
          </a:xfrm>
          <a:prstGeom prst="roundRect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Multiple Imputation: m=20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9453C15-AA29-D62A-5BC3-670DE07C3907}"/>
              </a:ext>
            </a:extLst>
          </p:cNvPr>
          <p:cNvSpPr txBox="1"/>
          <p:nvPr/>
        </p:nvSpPr>
        <p:spPr>
          <a:xfrm>
            <a:off x="9621584" y="4705079"/>
            <a:ext cx="1345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>
                <a:cs typeface="B Nazanin" panose="00000400000000000000" pitchFamily="2" charset="-78"/>
              </a:rPr>
              <a:t>تحلیل</a:t>
            </a:r>
            <a:endParaRPr lang="en-US" sz="2000" b="1">
              <a:cs typeface="B Nazanin" panose="00000400000000000000" pitchFamily="2" charset="-78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56C441B-CE56-10A3-B5B3-6FDB2208D9D8}"/>
              </a:ext>
            </a:extLst>
          </p:cNvPr>
          <p:cNvCxnSpPr>
            <a:cxnSpLocks/>
          </p:cNvCxnSpPr>
          <p:nvPr/>
        </p:nvCxnSpPr>
        <p:spPr>
          <a:xfrm flipH="1" flipV="1">
            <a:off x="9233304" y="4173903"/>
            <a:ext cx="900811" cy="524940"/>
          </a:xfrm>
          <a:prstGeom prst="straightConnector1">
            <a:avLst/>
          </a:prstGeom>
          <a:ln w="19050">
            <a:solidFill>
              <a:srgbClr val="E67E2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A41A230-608B-5940-BEC6-DB78961619C6}"/>
              </a:ext>
            </a:extLst>
          </p:cNvPr>
          <p:cNvCxnSpPr>
            <a:cxnSpLocks/>
          </p:cNvCxnSpPr>
          <p:nvPr/>
        </p:nvCxnSpPr>
        <p:spPr>
          <a:xfrm flipH="1" flipV="1">
            <a:off x="9233304" y="4689544"/>
            <a:ext cx="900810" cy="155646"/>
          </a:xfrm>
          <a:prstGeom prst="straightConnector1">
            <a:avLst/>
          </a:prstGeom>
          <a:ln w="19050">
            <a:solidFill>
              <a:srgbClr val="E67E2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AF3D58F4-B64F-3E77-988F-F089E9F16A22}"/>
              </a:ext>
            </a:extLst>
          </p:cNvPr>
          <p:cNvCxnSpPr>
            <a:cxnSpLocks/>
          </p:cNvCxnSpPr>
          <p:nvPr/>
        </p:nvCxnSpPr>
        <p:spPr>
          <a:xfrm flipH="1">
            <a:off x="9267446" y="4975762"/>
            <a:ext cx="866668" cy="174818"/>
          </a:xfrm>
          <a:prstGeom prst="straightConnector1">
            <a:avLst/>
          </a:prstGeom>
          <a:ln w="19050">
            <a:solidFill>
              <a:srgbClr val="E67E2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B193F3C-8294-99C3-1EF0-76B5C5754379}"/>
              </a:ext>
            </a:extLst>
          </p:cNvPr>
          <p:cNvCxnSpPr>
            <a:cxnSpLocks/>
          </p:cNvCxnSpPr>
          <p:nvPr/>
        </p:nvCxnSpPr>
        <p:spPr>
          <a:xfrm flipH="1">
            <a:off x="9267446" y="5116200"/>
            <a:ext cx="866668" cy="531486"/>
          </a:xfrm>
          <a:prstGeom prst="straightConnector1">
            <a:avLst/>
          </a:prstGeom>
          <a:ln w="19050">
            <a:solidFill>
              <a:srgbClr val="E67E2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056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580659" y="2934885"/>
            <a:ext cx="11277600" cy="1709589"/>
          </a:xfrm>
          <a:prstGeom prst="roundRect">
            <a:avLst>
              <a:gd name="adj" fmla="val 9892"/>
            </a:avLst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533400" indent="266700" algn="r" rtl="1">
              <a:lnSpc>
                <a:spcPct val="150000"/>
              </a:lnSpc>
            </a:pPr>
            <a:r>
              <a:rPr lang="fa-IR" sz="7200" b="1">
                <a:latin typeface="Yekan" panose="02000503000000000000" pitchFamily="2" charset="-78"/>
                <a:cs typeface="B Nazanin" panose="00000400000000000000" pitchFamily="2" charset="-78"/>
              </a:rPr>
              <a:t> بحث و نتیجه گیری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ECC3F9-B8C9-4E70-AE74-31A9B80EA375}"/>
              </a:ext>
            </a:extLst>
          </p:cNvPr>
          <p:cNvSpPr/>
          <p:nvPr/>
        </p:nvSpPr>
        <p:spPr>
          <a:xfrm>
            <a:off x="0" y="0"/>
            <a:ext cx="2266122" cy="133184"/>
          </a:xfrm>
          <a:custGeom>
            <a:avLst/>
            <a:gdLst>
              <a:gd name="connsiteX0" fmla="*/ 0 w 5090160"/>
              <a:gd name="connsiteY0" fmla="*/ 0 h 305729"/>
              <a:gd name="connsiteX1" fmla="*/ 5090160 w 5090160"/>
              <a:gd name="connsiteY1" fmla="*/ 0 h 305729"/>
              <a:gd name="connsiteX2" fmla="*/ 5090160 w 5090160"/>
              <a:gd name="connsiteY2" fmla="*/ 305729 h 305729"/>
              <a:gd name="connsiteX3" fmla="*/ 0 w 5090160"/>
              <a:gd name="connsiteY3" fmla="*/ 305729 h 305729"/>
              <a:gd name="connsiteX4" fmla="*/ 0 w 5090160"/>
              <a:gd name="connsiteY4" fmla="*/ 0 h 305729"/>
              <a:gd name="connsiteX0" fmla="*/ 0 w 5090160"/>
              <a:gd name="connsiteY0" fmla="*/ 0 h 305729"/>
              <a:gd name="connsiteX1" fmla="*/ 5090160 w 5090160"/>
              <a:gd name="connsiteY1" fmla="*/ 0 h 305729"/>
              <a:gd name="connsiteX2" fmla="*/ 4937760 w 5090160"/>
              <a:gd name="connsiteY2" fmla="*/ 301496 h 305729"/>
              <a:gd name="connsiteX3" fmla="*/ 0 w 5090160"/>
              <a:gd name="connsiteY3" fmla="*/ 305729 h 305729"/>
              <a:gd name="connsiteX4" fmla="*/ 0 w 5090160"/>
              <a:gd name="connsiteY4" fmla="*/ 0 h 30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0160" h="305729">
                <a:moveTo>
                  <a:pt x="0" y="0"/>
                </a:moveTo>
                <a:lnTo>
                  <a:pt x="5090160" y="0"/>
                </a:lnTo>
                <a:lnTo>
                  <a:pt x="4937760" y="301496"/>
                </a:lnTo>
                <a:lnTo>
                  <a:pt x="0" y="30572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3379476" y="1954416"/>
            <a:ext cx="6780524" cy="952500"/>
          </a:xfrm>
          <a:prstGeom prst="roundRect">
            <a:avLst>
              <a:gd name="adj" fmla="val 50000"/>
            </a:avLst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فصل چهارم</a:t>
            </a:r>
            <a:endParaRPr lang="en-GB" sz="3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336813" y="5884654"/>
            <a:ext cx="811876" cy="80322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6813" y="6135639"/>
            <a:ext cx="811876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36/19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3" action="ppaction://hlinksldjump"/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91BB61-2D24-4B33-B16D-A85026912EF7}"/>
              </a:ext>
            </a:extLst>
          </p:cNvPr>
          <p:cNvSpPr/>
          <p:nvPr/>
        </p:nvSpPr>
        <p:spPr>
          <a:xfrm>
            <a:off x="1539249" y="1816100"/>
            <a:ext cx="3175000" cy="322580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Google Shape;8659;p63">
            <a:extLst>
              <a:ext uri="{FF2B5EF4-FFF2-40B4-BE49-F238E27FC236}">
                <a16:creationId xmlns:a16="http://schemas.microsoft.com/office/drawing/2014/main" id="{810DA912-6270-46DF-AC00-59AA2A56F3D6}"/>
              </a:ext>
            </a:extLst>
          </p:cNvPr>
          <p:cNvSpPr/>
          <p:nvPr/>
        </p:nvSpPr>
        <p:spPr>
          <a:xfrm>
            <a:off x="2266122" y="2266678"/>
            <a:ext cx="1940117" cy="2153572"/>
          </a:xfrm>
          <a:custGeom>
            <a:avLst/>
            <a:gdLst/>
            <a:ahLst/>
            <a:cxnLst/>
            <a:rect l="l" t="t" r="r" b="b"/>
            <a:pathLst>
              <a:path w="11264" h="11253" extrusionOk="0">
                <a:moveTo>
                  <a:pt x="9847" y="548"/>
                </a:moveTo>
                <a:lnTo>
                  <a:pt x="9847" y="1203"/>
                </a:lnTo>
                <a:cubicBezTo>
                  <a:pt x="9847" y="1299"/>
                  <a:pt x="9930" y="1370"/>
                  <a:pt x="10014" y="1370"/>
                </a:cubicBezTo>
                <a:lnTo>
                  <a:pt x="10669" y="1370"/>
                </a:lnTo>
                <a:lnTo>
                  <a:pt x="9252" y="2811"/>
                </a:lnTo>
                <a:lnTo>
                  <a:pt x="8656" y="2811"/>
                </a:lnTo>
                <a:lnTo>
                  <a:pt x="9609" y="1858"/>
                </a:lnTo>
                <a:cubicBezTo>
                  <a:pt x="9668" y="1799"/>
                  <a:pt x="9668" y="1703"/>
                  <a:pt x="9609" y="1620"/>
                </a:cubicBezTo>
                <a:cubicBezTo>
                  <a:pt x="9579" y="1590"/>
                  <a:pt x="9537" y="1575"/>
                  <a:pt x="9494" y="1575"/>
                </a:cubicBezTo>
                <a:cubicBezTo>
                  <a:pt x="9451" y="1575"/>
                  <a:pt x="9406" y="1590"/>
                  <a:pt x="9371" y="1620"/>
                </a:cubicBezTo>
                <a:lnTo>
                  <a:pt x="8418" y="2572"/>
                </a:lnTo>
                <a:lnTo>
                  <a:pt x="8418" y="1977"/>
                </a:lnTo>
                <a:lnTo>
                  <a:pt x="9847" y="548"/>
                </a:lnTo>
                <a:close/>
                <a:moveTo>
                  <a:pt x="4549" y="2442"/>
                </a:moveTo>
                <a:cubicBezTo>
                  <a:pt x="5668" y="2442"/>
                  <a:pt x="6680" y="2870"/>
                  <a:pt x="7430" y="3573"/>
                </a:cubicBezTo>
                <a:lnTo>
                  <a:pt x="4430" y="6561"/>
                </a:lnTo>
                <a:cubicBezTo>
                  <a:pt x="4370" y="6621"/>
                  <a:pt x="4370" y="6728"/>
                  <a:pt x="4430" y="6799"/>
                </a:cubicBezTo>
                <a:cubicBezTo>
                  <a:pt x="4465" y="6835"/>
                  <a:pt x="4513" y="6847"/>
                  <a:pt x="4549" y="6847"/>
                </a:cubicBezTo>
                <a:cubicBezTo>
                  <a:pt x="4596" y="6847"/>
                  <a:pt x="4644" y="6835"/>
                  <a:pt x="4668" y="6799"/>
                </a:cubicBezTo>
                <a:lnTo>
                  <a:pt x="5418" y="6061"/>
                </a:lnTo>
                <a:cubicBezTo>
                  <a:pt x="5549" y="6240"/>
                  <a:pt x="5620" y="6466"/>
                  <a:pt x="5620" y="6680"/>
                </a:cubicBezTo>
                <a:cubicBezTo>
                  <a:pt x="5620" y="7275"/>
                  <a:pt x="5144" y="7752"/>
                  <a:pt x="4549" y="7752"/>
                </a:cubicBezTo>
                <a:cubicBezTo>
                  <a:pt x="3953" y="7752"/>
                  <a:pt x="3477" y="7275"/>
                  <a:pt x="3477" y="6680"/>
                </a:cubicBezTo>
                <a:cubicBezTo>
                  <a:pt x="3477" y="6085"/>
                  <a:pt x="3953" y="5609"/>
                  <a:pt x="4549" y="5609"/>
                </a:cubicBezTo>
                <a:cubicBezTo>
                  <a:pt x="4608" y="5609"/>
                  <a:pt x="4680" y="5609"/>
                  <a:pt x="4739" y="5632"/>
                </a:cubicBezTo>
                <a:cubicBezTo>
                  <a:pt x="4747" y="5633"/>
                  <a:pt x="4755" y="5634"/>
                  <a:pt x="4763" y="5634"/>
                </a:cubicBezTo>
                <a:cubicBezTo>
                  <a:pt x="4848" y="5634"/>
                  <a:pt x="4920" y="5577"/>
                  <a:pt x="4942" y="5490"/>
                </a:cubicBezTo>
                <a:cubicBezTo>
                  <a:pt x="4954" y="5406"/>
                  <a:pt x="4894" y="5311"/>
                  <a:pt x="4799" y="5299"/>
                </a:cubicBezTo>
                <a:cubicBezTo>
                  <a:pt x="4715" y="5287"/>
                  <a:pt x="4620" y="5275"/>
                  <a:pt x="4549" y="5275"/>
                </a:cubicBezTo>
                <a:cubicBezTo>
                  <a:pt x="3775" y="5275"/>
                  <a:pt x="3156" y="5894"/>
                  <a:pt x="3156" y="6668"/>
                </a:cubicBezTo>
                <a:cubicBezTo>
                  <a:pt x="3156" y="7442"/>
                  <a:pt x="3775" y="8073"/>
                  <a:pt x="4549" y="8073"/>
                </a:cubicBezTo>
                <a:cubicBezTo>
                  <a:pt x="5323" y="8073"/>
                  <a:pt x="5954" y="7442"/>
                  <a:pt x="5954" y="6668"/>
                </a:cubicBezTo>
                <a:cubicBezTo>
                  <a:pt x="5954" y="6359"/>
                  <a:pt x="5847" y="6049"/>
                  <a:pt x="5656" y="5811"/>
                </a:cubicBezTo>
                <a:lnTo>
                  <a:pt x="6168" y="5287"/>
                </a:lnTo>
                <a:cubicBezTo>
                  <a:pt x="6501" y="5668"/>
                  <a:pt x="6680" y="6168"/>
                  <a:pt x="6680" y="6668"/>
                </a:cubicBezTo>
                <a:cubicBezTo>
                  <a:pt x="6680" y="7847"/>
                  <a:pt x="5727" y="8799"/>
                  <a:pt x="4549" y="8799"/>
                </a:cubicBezTo>
                <a:cubicBezTo>
                  <a:pt x="3370" y="8799"/>
                  <a:pt x="2418" y="7847"/>
                  <a:pt x="2418" y="6668"/>
                </a:cubicBezTo>
                <a:cubicBezTo>
                  <a:pt x="2418" y="5490"/>
                  <a:pt x="3370" y="4537"/>
                  <a:pt x="4549" y="4537"/>
                </a:cubicBezTo>
                <a:cubicBezTo>
                  <a:pt x="4906" y="4537"/>
                  <a:pt x="5251" y="4632"/>
                  <a:pt x="5561" y="4799"/>
                </a:cubicBezTo>
                <a:cubicBezTo>
                  <a:pt x="5583" y="4810"/>
                  <a:pt x="5608" y="4815"/>
                  <a:pt x="5635" y="4815"/>
                </a:cubicBezTo>
                <a:cubicBezTo>
                  <a:pt x="5693" y="4815"/>
                  <a:pt x="5754" y="4789"/>
                  <a:pt x="5787" y="4739"/>
                </a:cubicBezTo>
                <a:cubicBezTo>
                  <a:pt x="5835" y="4656"/>
                  <a:pt x="5799" y="4561"/>
                  <a:pt x="5727" y="4513"/>
                </a:cubicBezTo>
                <a:cubicBezTo>
                  <a:pt x="5370" y="4323"/>
                  <a:pt x="4965" y="4216"/>
                  <a:pt x="4561" y="4216"/>
                </a:cubicBezTo>
                <a:cubicBezTo>
                  <a:pt x="3215" y="4216"/>
                  <a:pt x="2108" y="5311"/>
                  <a:pt x="2108" y="6668"/>
                </a:cubicBezTo>
                <a:cubicBezTo>
                  <a:pt x="2108" y="8026"/>
                  <a:pt x="3215" y="9121"/>
                  <a:pt x="4561" y="9121"/>
                </a:cubicBezTo>
                <a:cubicBezTo>
                  <a:pt x="5918" y="9121"/>
                  <a:pt x="7025" y="8026"/>
                  <a:pt x="7025" y="6668"/>
                </a:cubicBezTo>
                <a:cubicBezTo>
                  <a:pt x="7025" y="6073"/>
                  <a:pt x="6811" y="5490"/>
                  <a:pt x="6406" y="5049"/>
                </a:cubicBezTo>
                <a:lnTo>
                  <a:pt x="6930" y="4525"/>
                </a:lnTo>
                <a:cubicBezTo>
                  <a:pt x="7466" y="5109"/>
                  <a:pt x="7752" y="5871"/>
                  <a:pt x="7752" y="6656"/>
                </a:cubicBezTo>
                <a:cubicBezTo>
                  <a:pt x="7752" y="8407"/>
                  <a:pt x="6323" y="9835"/>
                  <a:pt x="4561" y="9835"/>
                </a:cubicBezTo>
                <a:cubicBezTo>
                  <a:pt x="2810" y="9835"/>
                  <a:pt x="1382" y="8407"/>
                  <a:pt x="1382" y="6656"/>
                </a:cubicBezTo>
                <a:cubicBezTo>
                  <a:pt x="1382" y="4894"/>
                  <a:pt x="2810" y="3465"/>
                  <a:pt x="4561" y="3465"/>
                </a:cubicBezTo>
                <a:cubicBezTo>
                  <a:pt x="5180" y="3465"/>
                  <a:pt x="5775" y="3644"/>
                  <a:pt x="6275" y="3977"/>
                </a:cubicBezTo>
                <a:cubicBezTo>
                  <a:pt x="6300" y="3994"/>
                  <a:pt x="6330" y="4002"/>
                  <a:pt x="6360" y="4002"/>
                </a:cubicBezTo>
                <a:cubicBezTo>
                  <a:pt x="6415" y="4002"/>
                  <a:pt x="6471" y="3976"/>
                  <a:pt x="6501" y="3930"/>
                </a:cubicBezTo>
                <a:cubicBezTo>
                  <a:pt x="6549" y="3858"/>
                  <a:pt x="6525" y="3751"/>
                  <a:pt x="6454" y="3704"/>
                </a:cubicBezTo>
                <a:cubicBezTo>
                  <a:pt x="5894" y="3346"/>
                  <a:pt x="5239" y="3156"/>
                  <a:pt x="4561" y="3156"/>
                </a:cubicBezTo>
                <a:cubicBezTo>
                  <a:pt x="2632" y="3156"/>
                  <a:pt x="1048" y="4739"/>
                  <a:pt x="1048" y="6668"/>
                </a:cubicBezTo>
                <a:cubicBezTo>
                  <a:pt x="1048" y="8609"/>
                  <a:pt x="2632" y="10181"/>
                  <a:pt x="4561" y="10181"/>
                </a:cubicBezTo>
                <a:cubicBezTo>
                  <a:pt x="6501" y="10181"/>
                  <a:pt x="8073" y="8609"/>
                  <a:pt x="8073" y="6668"/>
                </a:cubicBezTo>
                <a:cubicBezTo>
                  <a:pt x="8073" y="5787"/>
                  <a:pt x="7752" y="4954"/>
                  <a:pt x="7156" y="4299"/>
                </a:cubicBezTo>
                <a:lnTo>
                  <a:pt x="7680" y="3787"/>
                </a:lnTo>
                <a:cubicBezTo>
                  <a:pt x="8383" y="4561"/>
                  <a:pt x="8799" y="5573"/>
                  <a:pt x="8799" y="6680"/>
                </a:cubicBezTo>
                <a:cubicBezTo>
                  <a:pt x="8799" y="9026"/>
                  <a:pt x="6894" y="10931"/>
                  <a:pt x="4549" y="10931"/>
                </a:cubicBezTo>
                <a:cubicBezTo>
                  <a:pt x="2215" y="10931"/>
                  <a:pt x="310" y="9026"/>
                  <a:pt x="310" y="6680"/>
                </a:cubicBezTo>
                <a:cubicBezTo>
                  <a:pt x="310" y="4347"/>
                  <a:pt x="2215" y="2442"/>
                  <a:pt x="4549" y="2442"/>
                </a:cubicBezTo>
                <a:close/>
                <a:moveTo>
                  <a:pt x="10023" y="1"/>
                </a:moveTo>
                <a:cubicBezTo>
                  <a:pt x="9981" y="1"/>
                  <a:pt x="9938" y="17"/>
                  <a:pt x="9907" y="48"/>
                </a:cubicBezTo>
                <a:lnTo>
                  <a:pt x="8156" y="1799"/>
                </a:lnTo>
                <a:cubicBezTo>
                  <a:pt x="8121" y="1834"/>
                  <a:pt x="8109" y="1882"/>
                  <a:pt x="8109" y="1918"/>
                </a:cubicBezTo>
                <a:lnTo>
                  <a:pt x="8109" y="2906"/>
                </a:lnTo>
                <a:lnTo>
                  <a:pt x="7680" y="3334"/>
                </a:lnTo>
                <a:cubicBezTo>
                  <a:pt x="6859" y="2572"/>
                  <a:pt x="5775" y="2120"/>
                  <a:pt x="4573" y="2120"/>
                </a:cubicBezTo>
                <a:cubicBezTo>
                  <a:pt x="2048" y="2120"/>
                  <a:pt x="1" y="4168"/>
                  <a:pt x="1" y="6680"/>
                </a:cubicBezTo>
                <a:cubicBezTo>
                  <a:pt x="1" y="9204"/>
                  <a:pt x="2048" y="11252"/>
                  <a:pt x="4573" y="11252"/>
                </a:cubicBezTo>
                <a:cubicBezTo>
                  <a:pt x="7085" y="11252"/>
                  <a:pt x="9133" y="9204"/>
                  <a:pt x="9133" y="6680"/>
                </a:cubicBezTo>
                <a:cubicBezTo>
                  <a:pt x="9133" y="5478"/>
                  <a:pt x="8680" y="4394"/>
                  <a:pt x="7918" y="3573"/>
                </a:cubicBezTo>
                <a:lnTo>
                  <a:pt x="8347" y="3144"/>
                </a:lnTo>
                <a:lnTo>
                  <a:pt x="9335" y="3144"/>
                </a:lnTo>
                <a:cubicBezTo>
                  <a:pt x="9371" y="3144"/>
                  <a:pt x="9418" y="3132"/>
                  <a:pt x="9454" y="3096"/>
                </a:cubicBezTo>
                <a:lnTo>
                  <a:pt x="11204" y="1346"/>
                </a:lnTo>
                <a:cubicBezTo>
                  <a:pt x="11252" y="1287"/>
                  <a:pt x="11264" y="1227"/>
                  <a:pt x="11240" y="1168"/>
                </a:cubicBezTo>
                <a:cubicBezTo>
                  <a:pt x="11204" y="1108"/>
                  <a:pt x="11145" y="1060"/>
                  <a:pt x="11085" y="1060"/>
                </a:cubicBezTo>
                <a:lnTo>
                  <a:pt x="10192" y="1060"/>
                </a:lnTo>
                <a:lnTo>
                  <a:pt x="10192" y="167"/>
                </a:lnTo>
                <a:cubicBezTo>
                  <a:pt x="10192" y="108"/>
                  <a:pt x="10145" y="36"/>
                  <a:pt x="10085" y="13"/>
                </a:cubicBezTo>
                <a:cubicBezTo>
                  <a:pt x="10065" y="5"/>
                  <a:pt x="10044" y="1"/>
                  <a:pt x="10023" y="1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7BFB7-A585-1014-45ED-32F4FA988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301C397-ACBE-F77D-A8E3-5C5ABCE36C72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81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A541B-30BD-D053-361F-F71DD8CB5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031FD4A-0117-1494-8F75-1DDF6C5E80D9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33DD44-8FBD-C7A3-083F-4EA9CE11326B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D4E80449-38FD-E48C-B3F5-DC403C772600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5D0BA8C6-1EB8-46F1-5C2C-F91554067853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E153A1D2-E7B6-A577-CB15-826C4F48FEC9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6D32FB28-AC7A-11A5-E31E-C832B6A4AA07}"/>
              </a:ext>
            </a:extLst>
          </p:cNvPr>
          <p:cNvSpPr txBox="1"/>
          <p:nvPr/>
        </p:nvSpPr>
        <p:spPr>
          <a:xfrm>
            <a:off x="3267378" y="6093832"/>
            <a:ext cx="1753086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EBA8F9D0-0103-4F9A-A07C-C42294D08425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BAE174-43DC-3C7D-8192-51B018D3A3CD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8D09DA75-CB27-2346-6F09-8DF616D8EE35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DB21B6B-4A51-B199-1647-D4444E6FB21A}"/>
              </a:ext>
            </a:extLst>
          </p:cNvPr>
          <p:cNvSpPr/>
          <p:nvPr/>
        </p:nvSpPr>
        <p:spPr>
          <a:xfrm>
            <a:off x="11438736" y="5995074"/>
            <a:ext cx="612670" cy="60614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A0FE018-E128-41FD-B942-B4D5595C8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2989" y="6123083"/>
            <a:ext cx="82416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36/20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9081C0FF-6FC5-998C-987E-D3882AF7AC32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203864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3026C-F07A-B870-8C3D-D89B1F052E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32B44EA-863C-2BD0-004F-A443DBA3B2CE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BD65DA3-5EE1-0675-7998-69E252F86B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54" y="617984"/>
            <a:ext cx="6790720" cy="53100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2373CB-A2EE-885C-FC45-9FECADCBE5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467" y="1915995"/>
            <a:ext cx="4098891" cy="251649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579BE1-4DEA-533E-C3BD-7E849B8A19A6}"/>
              </a:ext>
            </a:extLst>
          </p:cNvPr>
          <p:cNvCxnSpPr/>
          <p:nvPr/>
        </p:nvCxnSpPr>
        <p:spPr>
          <a:xfrm>
            <a:off x="4377128" y="1229193"/>
            <a:ext cx="44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53F0EB0-CFAD-8204-E52C-642BE8095AD5}"/>
              </a:ext>
            </a:extLst>
          </p:cNvPr>
          <p:cNvCxnSpPr/>
          <p:nvPr/>
        </p:nvCxnSpPr>
        <p:spPr>
          <a:xfrm>
            <a:off x="3927423" y="2655757"/>
            <a:ext cx="44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45D3AD9-5D21-972E-F0CC-859A799285C6}"/>
              </a:ext>
            </a:extLst>
          </p:cNvPr>
          <p:cNvCxnSpPr/>
          <p:nvPr/>
        </p:nvCxnSpPr>
        <p:spPr>
          <a:xfrm>
            <a:off x="4152275" y="4157271"/>
            <a:ext cx="44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170F009-7C62-143E-5EB5-4EE2F9865F8D}"/>
              </a:ext>
            </a:extLst>
          </p:cNvPr>
          <p:cNvCxnSpPr/>
          <p:nvPr/>
        </p:nvCxnSpPr>
        <p:spPr>
          <a:xfrm>
            <a:off x="3702570" y="5703757"/>
            <a:ext cx="44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FF5990-07C3-B567-E744-5AA4DE5C95FD}"/>
              </a:ext>
            </a:extLst>
          </p:cNvPr>
          <p:cNvCxnSpPr/>
          <p:nvPr/>
        </p:nvCxnSpPr>
        <p:spPr>
          <a:xfrm>
            <a:off x="10608040" y="2993036"/>
            <a:ext cx="44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9E474DE-8D60-C772-9A36-A8416192CA14}"/>
              </a:ext>
            </a:extLst>
          </p:cNvPr>
          <p:cNvCxnSpPr/>
          <p:nvPr/>
        </p:nvCxnSpPr>
        <p:spPr>
          <a:xfrm>
            <a:off x="9362315" y="3225383"/>
            <a:ext cx="44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7BD500A-B4E0-8796-2F32-AA5120DBE828}"/>
              </a:ext>
            </a:extLst>
          </p:cNvPr>
          <p:cNvCxnSpPr/>
          <p:nvPr/>
        </p:nvCxnSpPr>
        <p:spPr>
          <a:xfrm>
            <a:off x="9478780" y="3677586"/>
            <a:ext cx="44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5256380-7F5F-48FB-5228-ED8700CC066F}"/>
              </a:ext>
            </a:extLst>
          </p:cNvPr>
          <p:cNvCxnSpPr/>
          <p:nvPr/>
        </p:nvCxnSpPr>
        <p:spPr>
          <a:xfrm>
            <a:off x="9544696" y="4157271"/>
            <a:ext cx="4497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8B8D635-DEC0-8A82-05DC-26992F14F507}"/>
              </a:ext>
            </a:extLst>
          </p:cNvPr>
          <p:cNvCxnSpPr/>
          <p:nvPr/>
        </p:nvCxnSpPr>
        <p:spPr>
          <a:xfrm>
            <a:off x="6880565" y="1696387"/>
            <a:ext cx="44970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E3F2FB3-42A0-5952-812A-AB5D5EEA7F07}"/>
              </a:ext>
            </a:extLst>
          </p:cNvPr>
          <p:cNvCxnSpPr/>
          <p:nvPr/>
        </p:nvCxnSpPr>
        <p:spPr>
          <a:xfrm>
            <a:off x="6960512" y="3225383"/>
            <a:ext cx="44970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5F1F363-1FD0-7042-8030-8FECFC8EB77D}"/>
              </a:ext>
            </a:extLst>
          </p:cNvPr>
          <p:cNvCxnSpPr/>
          <p:nvPr/>
        </p:nvCxnSpPr>
        <p:spPr>
          <a:xfrm>
            <a:off x="6960512" y="4639455"/>
            <a:ext cx="44970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477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8ED3BE36-33D1-4C27-8A81-5D55E9E1A387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06865F6D-0F41-465F-A4A9-29046E804A8F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09C2830C-A08C-4DA3-A158-E0156AEF5D2D}"/>
              </a:ext>
            </a:extLst>
          </p:cNvPr>
          <p:cNvSpPr txBox="1"/>
          <p:nvPr/>
        </p:nvSpPr>
        <p:spPr>
          <a:xfrm>
            <a:off x="3130373" y="6093832"/>
            <a:ext cx="1857293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BD8F1D96-ECEA-4A0E-9A7F-2802F6B57E6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7209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432912" y="5979729"/>
            <a:ext cx="619678" cy="61307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334" y="6122505"/>
            <a:ext cx="80083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36/21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0B30C2-78D2-7EAD-6781-C7DEC039CD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623F9F0-6447-0F36-97F2-C3B6041E2915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2680077-3791-5510-C960-979A4FD0F6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160" y="355545"/>
            <a:ext cx="9537614" cy="5560501"/>
          </a:xfrm>
          <a:prstGeom prst="rect">
            <a:avLst/>
          </a:prstGeom>
        </p:spPr>
      </p:pic>
      <p:sp>
        <p:nvSpPr>
          <p:cNvPr id="24" name="Frame 23">
            <a:extLst>
              <a:ext uri="{FF2B5EF4-FFF2-40B4-BE49-F238E27FC236}">
                <a16:creationId xmlns:a16="http://schemas.microsoft.com/office/drawing/2014/main" id="{37703EFD-221A-4D7B-4961-B97BB9B0D637}"/>
              </a:ext>
            </a:extLst>
          </p:cNvPr>
          <p:cNvSpPr/>
          <p:nvPr/>
        </p:nvSpPr>
        <p:spPr>
          <a:xfrm>
            <a:off x="1537589" y="1013412"/>
            <a:ext cx="8718833" cy="436815"/>
          </a:xfrm>
          <a:prstGeom prst="frame">
            <a:avLst>
              <a:gd name="adj1" fmla="val 8499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Frame 25">
            <a:extLst>
              <a:ext uri="{FF2B5EF4-FFF2-40B4-BE49-F238E27FC236}">
                <a16:creationId xmlns:a16="http://schemas.microsoft.com/office/drawing/2014/main" id="{79A8F833-DC6E-FD5B-C94B-D277F146E8D5}"/>
              </a:ext>
            </a:extLst>
          </p:cNvPr>
          <p:cNvSpPr/>
          <p:nvPr/>
        </p:nvSpPr>
        <p:spPr>
          <a:xfrm>
            <a:off x="1537589" y="3955606"/>
            <a:ext cx="8718833" cy="482437"/>
          </a:xfrm>
          <a:prstGeom prst="frame">
            <a:avLst>
              <a:gd name="adj1" fmla="val 8499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Frame 27">
            <a:extLst>
              <a:ext uri="{FF2B5EF4-FFF2-40B4-BE49-F238E27FC236}">
                <a16:creationId xmlns:a16="http://schemas.microsoft.com/office/drawing/2014/main" id="{A06609B6-645A-9980-D931-A40A0D7B1AFA}"/>
              </a:ext>
            </a:extLst>
          </p:cNvPr>
          <p:cNvSpPr/>
          <p:nvPr/>
        </p:nvSpPr>
        <p:spPr>
          <a:xfrm>
            <a:off x="1537589" y="5407136"/>
            <a:ext cx="8718833" cy="261647"/>
          </a:xfrm>
          <a:prstGeom prst="frame">
            <a:avLst>
              <a:gd name="adj1" fmla="val 15177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Frame 19">
            <a:extLst>
              <a:ext uri="{FF2B5EF4-FFF2-40B4-BE49-F238E27FC236}">
                <a16:creationId xmlns:a16="http://schemas.microsoft.com/office/drawing/2014/main" id="{FF8A81EF-EA52-4A11-921F-E8108748FD27}"/>
              </a:ext>
            </a:extLst>
          </p:cNvPr>
          <p:cNvSpPr/>
          <p:nvPr/>
        </p:nvSpPr>
        <p:spPr>
          <a:xfrm>
            <a:off x="1537589" y="5633306"/>
            <a:ext cx="8718833" cy="261647"/>
          </a:xfrm>
          <a:prstGeom prst="frame">
            <a:avLst>
              <a:gd name="adj1" fmla="val 15177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6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1529F-87C8-63A1-A398-8A6B35342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AD17A59-74D4-3514-DB53-EBA732891EF9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D6FA043-B34C-D6E3-235C-C552D7D36511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08E43C4C-5C08-16EE-6981-CD4C9407B54D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22625807-C4A9-71AB-805A-D12571A9F7D8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405C5A8C-F70C-2BD7-0472-7B7DCECD803A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908D8CD5-9EA0-1E86-5521-451705DAB490}"/>
              </a:ext>
            </a:extLst>
          </p:cNvPr>
          <p:cNvSpPr txBox="1"/>
          <p:nvPr/>
        </p:nvSpPr>
        <p:spPr>
          <a:xfrm>
            <a:off x="3130373" y="6093832"/>
            <a:ext cx="1857293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57CE1AB3-C854-FD97-1386-119BF4C996B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92A912-ECF2-E40E-B99A-3DFFBE561080}"/>
              </a:ext>
            </a:extLst>
          </p:cNvPr>
          <p:cNvSpPr/>
          <p:nvPr/>
        </p:nvSpPr>
        <p:spPr>
          <a:xfrm>
            <a:off x="0" y="67248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2937DE9-2536-E7BE-BFF7-A6B5E9692663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BDFBBE-B11E-3457-E4D2-E4DDF8C6610E}"/>
              </a:ext>
            </a:extLst>
          </p:cNvPr>
          <p:cNvSpPr/>
          <p:nvPr/>
        </p:nvSpPr>
        <p:spPr>
          <a:xfrm>
            <a:off x="11432912" y="5979729"/>
            <a:ext cx="619678" cy="61307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A21B1DD-9EB5-62F8-5028-0A30165F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334" y="6122505"/>
            <a:ext cx="80083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36/22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3708D346-E4D7-DF5B-4994-4DFBC49B4EA4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928755-5C6C-7FD3-8477-E1E5F7612B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08322D-D9C4-24BF-6DBD-2A32DAF16149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C22AE42-882C-D431-CE44-D3D0B22500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54" y="1149597"/>
            <a:ext cx="11014258" cy="4231284"/>
          </a:xfrm>
          <a:prstGeom prst="rect">
            <a:avLst/>
          </a:prstGeom>
        </p:spPr>
      </p:pic>
      <p:sp>
        <p:nvSpPr>
          <p:cNvPr id="27" name="Frame 26">
            <a:extLst>
              <a:ext uri="{FF2B5EF4-FFF2-40B4-BE49-F238E27FC236}">
                <a16:creationId xmlns:a16="http://schemas.microsoft.com/office/drawing/2014/main" id="{9127CFB4-E60A-BBF1-FF37-64504874E962}"/>
              </a:ext>
            </a:extLst>
          </p:cNvPr>
          <p:cNvSpPr/>
          <p:nvPr/>
        </p:nvSpPr>
        <p:spPr>
          <a:xfrm>
            <a:off x="885025" y="2569466"/>
            <a:ext cx="7000947" cy="319339"/>
          </a:xfrm>
          <a:prstGeom prst="frame">
            <a:avLst>
              <a:gd name="adj1" fmla="val 10323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5DDE2C2F-7187-1700-AF9E-163589DCC0C9}"/>
              </a:ext>
            </a:extLst>
          </p:cNvPr>
          <p:cNvSpPr/>
          <p:nvPr/>
        </p:nvSpPr>
        <p:spPr>
          <a:xfrm>
            <a:off x="885025" y="3109661"/>
            <a:ext cx="7000947" cy="319339"/>
          </a:xfrm>
          <a:prstGeom prst="frame">
            <a:avLst>
              <a:gd name="adj1" fmla="val 8498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8EEBA6BF-3A84-A62C-0E95-44542283F1B1}"/>
              </a:ext>
            </a:extLst>
          </p:cNvPr>
          <p:cNvSpPr/>
          <p:nvPr/>
        </p:nvSpPr>
        <p:spPr>
          <a:xfrm>
            <a:off x="885025" y="3458321"/>
            <a:ext cx="7000947" cy="319339"/>
          </a:xfrm>
          <a:prstGeom prst="frame">
            <a:avLst>
              <a:gd name="adj1" fmla="val 10323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769450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4D028-D387-353D-57E3-E5CFD005F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E69ADCD-C5B8-975A-DE06-D9BC957495AA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111CE8E-45B9-75E8-DEA7-269A5A15EC5D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FD58F603-B8EE-85EE-922D-CC6DA26989C2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C3BD2C0D-89B5-599E-6D0F-03B08F1D368B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C0C5E408-BCCF-3285-1484-B714D36A471F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1B4C28D9-024D-F34F-A4B6-378055E5363A}"/>
              </a:ext>
            </a:extLst>
          </p:cNvPr>
          <p:cNvSpPr txBox="1"/>
          <p:nvPr/>
        </p:nvSpPr>
        <p:spPr>
          <a:xfrm>
            <a:off x="3130373" y="6093832"/>
            <a:ext cx="1857293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413A8360-0F6E-6BCD-AB50-01A120529AAB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35CD22-1802-4A6A-A44A-011A8BFBCF3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D9A2170D-2157-6A04-C728-28BAB6B7E735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804FCDC-2DB4-BD8C-953E-F6CF279AE1E2}"/>
              </a:ext>
            </a:extLst>
          </p:cNvPr>
          <p:cNvSpPr/>
          <p:nvPr/>
        </p:nvSpPr>
        <p:spPr>
          <a:xfrm>
            <a:off x="11432912" y="5979729"/>
            <a:ext cx="619678" cy="61307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BE73D38-1821-932B-019B-D98A99247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334" y="6122505"/>
            <a:ext cx="80083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36/23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4D6040BA-0361-27AE-1169-172A3AE2277B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EB4BE-3D96-B198-81D6-FF2F235402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DF0D278-CE19-081A-FF07-ABE508108E92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6F5B704-F4B7-DB09-E172-420E48EFD8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55" y="1173956"/>
            <a:ext cx="11602690" cy="4220714"/>
          </a:xfrm>
          <a:prstGeom prst="rect">
            <a:avLst/>
          </a:prstGeom>
        </p:spPr>
      </p:pic>
      <p:sp>
        <p:nvSpPr>
          <p:cNvPr id="23" name="Frame 22">
            <a:extLst>
              <a:ext uri="{FF2B5EF4-FFF2-40B4-BE49-F238E27FC236}">
                <a16:creationId xmlns:a16="http://schemas.microsoft.com/office/drawing/2014/main" id="{4315DCCD-3AE3-4AE5-2F89-79FB0A8C50D1}"/>
              </a:ext>
            </a:extLst>
          </p:cNvPr>
          <p:cNvSpPr/>
          <p:nvPr/>
        </p:nvSpPr>
        <p:spPr>
          <a:xfrm>
            <a:off x="722200" y="2393748"/>
            <a:ext cx="7553993" cy="378573"/>
          </a:xfrm>
          <a:prstGeom prst="frame">
            <a:avLst>
              <a:gd name="adj1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3081E5CA-30D9-AC48-0C67-A673C925F92C}"/>
              </a:ext>
            </a:extLst>
          </p:cNvPr>
          <p:cNvSpPr/>
          <p:nvPr/>
        </p:nvSpPr>
        <p:spPr>
          <a:xfrm>
            <a:off x="722200" y="3013306"/>
            <a:ext cx="7351117" cy="299128"/>
          </a:xfrm>
          <a:prstGeom prst="frame">
            <a:avLst>
              <a:gd name="adj1" fmla="val 11779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7D4310E8-1974-72C2-2A7A-E58B6BC2C742}"/>
              </a:ext>
            </a:extLst>
          </p:cNvPr>
          <p:cNvSpPr/>
          <p:nvPr/>
        </p:nvSpPr>
        <p:spPr>
          <a:xfrm>
            <a:off x="722200" y="3345838"/>
            <a:ext cx="7351117" cy="316600"/>
          </a:xfrm>
          <a:prstGeom prst="frame">
            <a:avLst>
              <a:gd name="adj1" fmla="val 12500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Frame 28">
            <a:extLst>
              <a:ext uri="{FF2B5EF4-FFF2-40B4-BE49-F238E27FC236}">
                <a16:creationId xmlns:a16="http://schemas.microsoft.com/office/drawing/2014/main" id="{24EE166E-9142-5386-C0D4-F83BC5354F38}"/>
              </a:ext>
            </a:extLst>
          </p:cNvPr>
          <p:cNvSpPr/>
          <p:nvPr/>
        </p:nvSpPr>
        <p:spPr>
          <a:xfrm>
            <a:off x="722200" y="4529138"/>
            <a:ext cx="838687" cy="316600"/>
          </a:xfrm>
          <a:prstGeom prst="frame">
            <a:avLst>
              <a:gd name="adj1" fmla="val 1126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Frame 30">
            <a:extLst>
              <a:ext uri="{FF2B5EF4-FFF2-40B4-BE49-F238E27FC236}">
                <a16:creationId xmlns:a16="http://schemas.microsoft.com/office/drawing/2014/main" id="{8AE0B477-B8A2-B02E-F977-5FACA9934DF2}"/>
              </a:ext>
            </a:extLst>
          </p:cNvPr>
          <p:cNvSpPr/>
          <p:nvPr/>
        </p:nvSpPr>
        <p:spPr>
          <a:xfrm>
            <a:off x="722200" y="5040263"/>
            <a:ext cx="990116" cy="316600"/>
          </a:xfrm>
          <a:prstGeom prst="frame">
            <a:avLst>
              <a:gd name="adj1" fmla="val 1126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792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7" grpId="0" animBg="1"/>
      <p:bldP spid="29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0DAAE-6742-DAD1-F959-2A1EF3611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50082F9-95C0-D852-7DD7-9431ED93E38F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71556D3-2D53-C32A-049E-36F83D773A55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E52414F3-E205-DEDC-2264-EFD9DCFABF5B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DBDF9999-6965-5A17-B5A1-C289D3A62B4A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74F9B4EA-73E9-530A-13DA-CDC1A2AC0176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5C12D8A4-D3B9-8F07-E308-C7C69C6DED92}"/>
              </a:ext>
            </a:extLst>
          </p:cNvPr>
          <p:cNvSpPr txBox="1"/>
          <p:nvPr/>
        </p:nvSpPr>
        <p:spPr>
          <a:xfrm>
            <a:off x="3130373" y="6093832"/>
            <a:ext cx="1857293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8A0DE940-3C16-CAE7-813D-192C226C585D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F4FFE4-5E27-53B2-1AB3-4A1D784E2DA8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25EF608-CE90-9E26-B5D9-D5F639016160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EE55F06-7983-E48A-F88A-04F14622DE6E}"/>
              </a:ext>
            </a:extLst>
          </p:cNvPr>
          <p:cNvSpPr/>
          <p:nvPr/>
        </p:nvSpPr>
        <p:spPr>
          <a:xfrm>
            <a:off x="11432912" y="5979729"/>
            <a:ext cx="619678" cy="61307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232312A-9616-0850-9311-5E5BFB37C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334" y="6122505"/>
            <a:ext cx="80083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36/24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70352AE7-6961-A637-EACE-F0D6B9CD0F8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94014A-57B0-51F1-0D20-8B3173499A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940250" cy="9402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22E2A11-9465-B83E-AE24-19C631CF0D0D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76DDE21-B02A-B692-56C3-880E544577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227" y="393871"/>
            <a:ext cx="8672929" cy="540067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29DD237-7268-4172-8737-43E43FFDF3AF}"/>
              </a:ext>
            </a:extLst>
          </p:cNvPr>
          <p:cNvCxnSpPr>
            <a:cxnSpLocks/>
          </p:cNvCxnSpPr>
          <p:nvPr/>
        </p:nvCxnSpPr>
        <p:spPr>
          <a:xfrm>
            <a:off x="2585544" y="183664"/>
            <a:ext cx="0" cy="4204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EBADF1D-1BEA-48A6-AC94-424C3052613A}"/>
              </a:ext>
            </a:extLst>
          </p:cNvPr>
          <p:cNvCxnSpPr/>
          <p:nvPr/>
        </p:nvCxnSpPr>
        <p:spPr>
          <a:xfrm>
            <a:off x="4624551" y="1156139"/>
            <a:ext cx="0" cy="4204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E6122B6-5A27-41BF-8BFC-D68F8DCFF330}"/>
              </a:ext>
            </a:extLst>
          </p:cNvPr>
          <p:cNvCxnSpPr/>
          <p:nvPr/>
        </p:nvCxnSpPr>
        <p:spPr>
          <a:xfrm>
            <a:off x="6684579" y="1502979"/>
            <a:ext cx="0" cy="4204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025295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4A677-9924-F46D-EB40-0E9FD6CE8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A941FF-4273-C199-2B63-B6DBBBB0F8C2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37B061-51F8-AAAB-8556-A6F253AA1FA7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DB24C6D8-15E4-0098-9383-2183ED55E374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C5CE1775-C41D-ECFF-0BE6-11CDD48D8DF3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6C4980B5-41C3-E91F-9263-F86EAFE1EEB6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5BDF5580-E5C8-E80B-3071-798F679BCEBC}"/>
              </a:ext>
            </a:extLst>
          </p:cNvPr>
          <p:cNvSpPr txBox="1"/>
          <p:nvPr/>
        </p:nvSpPr>
        <p:spPr>
          <a:xfrm>
            <a:off x="3130373" y="6093832"/>
            <a:ext cx="1857293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EAA95696-5D28-690F-D256-9BBB73DA94F8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341A9-6113-74E1-0A0D-A7F67692616D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7BD520B3-12DD-0F53-BC82-D92878B46387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36774F4-7CFD-6C88-55F1-13A7B7AF3ECC}"/>
              </a:ext>
            </a:extLst>
          </p:cNvPr>
          <p:cNvSpPr/>
          <p:nvPr/>
        </p:nvSpPr>
        <p:spPr>
          <a:xfrm>
            <a:off x="11432912" y="5979729"/>
            <a:ext cx="619678" cy="61307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100AAC19-7EFA-EB76-2ED9-EC3C949CF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2334" y="6122505"/>
            <a:ext cx="800833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36/25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A228579C-3E82-0A3B-FF7A-0FC48ECA1A88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05EB29-B925-4E18-E7ED-5DDA518873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8599A62-EEEE-CA1E-487C-A21FBF1911DA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74C658D-0373-1341-DEBD-B50918EA0D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031" y="475138"/>
            <a:ext cx="8013989" cy="546182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C15F1B-DD69-4927-B64C-11F09197095A}"/>
              </a:ext>
            </a:extLst>
          </p:cNvPr>
          <p:cNvCxnSpPr/>
          <p:nvPr/>
        </p:nvCxnSpPr>
        <p:spPr>
          <a:xfrm>
            <a:off x="5118537" y="2333297"/>
            <a:ext cx="0" cy="4204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A6E5396-187D-41E3-BDCD-69468572A204}"/>
              </a:ext>
            </a:extLst>
          </p:cNvPr>
          <p:cNvCxnSpPr/>
          <p:nvPr/>
        </p:nvCxnSpPr>
        <p:spPr>
          <a:xfrm>
            <a:off x="6516413" y="2333297"/>
            <a:ext cx="0" cy="4204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C2ABC7-1B6A-4267-8B60-A70F8BC1F580}"/>
              </a:ext>
            </a:extLst>
          </p:cNvPr>
          <p:cNvCxnSpPr/>
          <p:nvPr/>
        </p:nvCxnSpPr>
        <p:spPr>
          <a:xfrm>
            <a:off x="7546426" y="2333297"/>
            <a:ext cx="0" cy="4204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1287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8ED3BE36-33D1-4C27-8A81-5D55E9E1A387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06865F6D-0F41-465F-A4A9-29046E804A8F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09C2830C-A08C-4DA3-A158-E0156AEF5D2D}"/>
              </a:ext>
            </a:extLst>
          </p:cNvPr>
          <p:cNvSpPr txBox="1"/>
          <p:nvPr/>
        </p:nvSpPr>
        <p:spPr>
          <a:xfrm>
            <a:off x="3203311" y="6093832"/>
            <a:ext cx="1824315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BD8F1D96-ECEA-4A0E-9A7F-2802F6B57E6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b="1">
                <a:solidFill>
                  <a:schemeClr val="bg1"/>
                </a:solidFill>
                <a:cs typeface="B Titr" panose="00000700000000000000" pitchFamily="2" charset="-78"/>
              </a:rPr>
              <a:t>تحلیل حساسیت</a:t>
            </a:r>
            <a:endParaRPr lang="en-US" sz="3600" b="1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9034"/>
            <a:ext cx="12192000" cy="133185"/>
          </a:xfrm>
          <a:prstGeom prst="rect">
            <a:avLst/>
          </a:prstGeom>
          <a:solidFill>
            <a:srgbClr val="004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421264" y="5968205"/>
            <a:ext cx="642974" cy="636122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261" y="6134369"/>
            <a:ext cx="886460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36/26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19EF4E-0C56-5AF1-9486-D3E0F5DD820F}"/>
              </a:ext>
            </a:extLst>
          </p:cNvPr>
          <p:cNvSpPr txBox="1"/>
          <p:nvPr/>
        </p:nvSpPr>
        <p:spPr>
          <a:xfrm>
            <a:off x="1881787" y="1816153"/>
            <a:ext cx="8683107" cy="258283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480" b="1">
                <a:cs typeface="B Nazanin" panose="00000400000000000000" pitchFamily="2" charset="-78"/>
              </a:rPr>
              <a:t> آزمون </a:t>
            </a:r>
            <a:r>
              <a:rPr lang="en-US" sz="2480" b="1">
                <a:cs typeface="Times New Roman" panose="02020603050405020304" pitchFamily="18" charset="0"/>
              </a:rPr>
              <a:t>Little</a:t>
            </a:r>
            <a:r>
              <a:rPr lang="en-US" sz="2480" b="1">
                <a:cs typeface="B Nazanin" panose="00000400000000000000" pitchFamily="2" charset="-78"/>
              </a:rPr>
              <a:t> </a:t>
            </a:r>
            <a:r>
              <a:rPr lang="fa-IR" sz="2480" b="1">
                <a:cs typeface="B Nazanin" panose="00000400000000000000" pitchFamily="2" charset="-78"/>
              </a:rPr>
              <a:t> : </a:t>
            </a:r>
            <a:r>
              <a:rPr lang="fa-IR" sz="2480">
                <a:cs typeface="B Nazanin" panose="00000400000000000000" pitchFamily="2" charset="-78"/>
              </a:rPr>
              <a:t>گمشدگی کامل تصادفی</a:t>
            </a:r>
            <a:r>
              <a:rPr lang="en-US" sz="2480">
                <a:cs typeface="Times New Roman" panose="02020603050405020304" pitchFamily="18" charset="0"/>
              </a:rPr>
              <a:t>(P=.13)</a:t>
            </a:r>
            <a:endParaRPr lang="fa-IR" sz="2480">
              <a:cs typeface="Times New Roman" panose="02020603050405020304" pitchFamily="18" charset="0"/>
            </a:endParaRP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480" b="1">
                <a:cs typeface="B Nazanin" panose="00000400000000000000" pitchFamily="2" charset="-78"/>
              </a:rPr>
              <a:t> گمشدگی بیشتر در غیرکاربران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480" b="1">
                <a:cs typeface="+mj-cs"/>
              </a:rPr>
              <a:t> </a:t>
            </a:r>
            <a:r>
              <a:rPr lang="en-US" sz="2480" b="1">
                <a:cs typeface="Times New Roman" panose="02020603050405020304" pitchFamily="18" charset="0"/>
              </a:rPr>
              <a:t>Multiple Imputation (m=20)</a:t>
            </a:r>
            <a:r>
              <a:rPr lang="fa-IR" sz="2480" b="1">
                <a:cs typeface="Times New Roman" panose="02020603050405020304" pitchFamily="18" charset="0"/>
              </a:rPr>
              <a:t>   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480" b="1">
                <a:cs typeface="B Nazanin" panose="00000400000000000000" pitchFamily="2" charset="-78"/>
              </a:rPr>
              <a:t> نتایج در همه داده ها پایدار</a:t>
            </a:r>
            <a:endParaRPr lang="en-US" sz="2480" b="1">
              <a:cs typeface="B Nazanin" panose="00000400000000000000" pitchFamily="2" charset="-78"/>
            </a:endParaRPr>
          </a:p>
        </p:txBody>
      </p:sp>
      <p:grpSp>
        <p:nvGrpSpPr>
          <p:cNvPr id="15" name="Google Shape;1060;p51">
            <a:extLst>
              <a:ext uri="{FF2B5EF4-FFF2-40B4-BE49-F238E27FC236}">
                <a16:creationId xmlns:a16="http://schemas.microsoft.com/office/drawing/2014/main" id="{6A7D017E-AA18-F214-2473-FA8E8A9389DD}"/>
              </a:ext>
            </a:extLst>
          </p:cNvPr>
          <p:cNvGrpSpPr/>
          <p:nvPr/>
        </p:nvGrpSpPr>
        <p:grpSpPr>
          <a:xfrm>
            <a:off x="393557" y="3429000"/>
            <a:ext cx="2484992" cy="2481374"/>
            <a:chOff x="6130650" y="4381475"/>
            <a:chExt cx="252950" cy="252950"/>
          </a:xfrm>
          <a:solidFill>
            <a:srgbClr val="FFC000"/>
          </a:solidFill>
        </p:grpSpPr>
        <p:sp>
          <p:nvSpPr>
            <p:cNvPr id="19" name="Google Shape;1061;p51">
              <a:extLst>
                <a:ext uri="{FF2B5EF4-FFF2-40B4-BE49-F238E27FC236}">
                  <a16:creationId xmlns:a16="http://schemas.microsoft.com/office/drawing/2014/main" id="{4C70A87C-D7F4-F7E9-6985-FC1B2A1D1D92}"/>
                </a:ext>
              </a:extLst>
            </p:cNvPr>
            <p:cNvSpPr/>
            <p:nvPr/>
          </p:nvSpPr>
          <p:spPr>
            <a:xfrm>
              <a:off x="6130650" y="4381475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F39C1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62;p51">
              <a:extLst>
                <a:ext uri="{FF2B5EF4-FFF2-40B4-BE49-F238E27FC236}">
                  <a16:creationId xmlns:a16="http://schemas.microsoft.com/office/drawing/2014/main" id="{240A71F9-B744-6E91-452A-E64B2A5E457F}"/>
                </a:ext>
              </a:extLst>
            </p:cNvPr>
            <p:cNvSpPr/>
            <p:nvPr/>
          </p:nvSpPr>
          <p:spPr>
            <a:xfrm>
              <a:off x="6266250" y="4488650"/>
              <a:ext cx="34375" cy="11325"/>
            </a:xfrm>
            <a:custGeom>
              <a:avLst/>
              <a:gdLst/>
              <a:ahLst/>
              <a:cxnLst/>
              <a:rect l="l" t="t" r="r" b="b"/>
              <a:pathLst>
                <a:path w="1375" h="453" extrusionOk="0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481455C-87F2-CA0A-3488-A5E6B3A3A2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E5CF92A-3A34-2E8A-C382-F5A63468791F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85008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C1310-E997-FEBA-FF2F-8463C55B8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EB5CEF9-9472-9586-AE37-1390AD5BE121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781E56B-17C8-FCC4-2384-755490E4931E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C8773808-10BC-3026-7F52-7A98D2968D4C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FD059532-D9D4-FD04-805A-960CECBE2098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4FAF4F4B-0841-BFDE-89BF-258748DDF333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821AC1FD-288A-DAA9-A657-D6176D4B1012}"/>
              </a:ext>
            </a:extLst>
          </p:cNvPr>
          <p:cNvSpPr txBox="1"/>
          <p:nvPr/>
        </p:nvSpPr>
        <p:spPr>
          <a:xfrm>
            <a:off x="3203311" y="6093832"/>
            <a:ext cx="1824315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A59F2366-D010-A4CC-A9C0-1B8B5CC85241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C5996CF6-6EC5-8862-5F63-BFE6971F188B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b="1">
                <a:solidFill>
                  <a:schemeClr val="bg1"/>
                </a:solidFill>
                <a:cs typeface="B Titr" panose="00000700000000000000" pitchFamily="2" charset="-78"/>
              </a:rPr>
              <a:t>یافته های اصلی</a:t>
            </a:r>
            <a:endParaRPr lang="en-US" sz="3600" b="1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130B51-A808-4D19-4372-A64759B6059F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F75214B9-CF3D-BA5B-72D9-CA2B222471BB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CDECC12-CC29-A898-3068-A923D811572B}"/>
              </a:ext>
            </a:extLst>
          </p:cNvPr>
          <p:cNvSpPr/>
          <p:nvPr/>
        </p:nvSpPr>
        <p:spPr>
          <a:xfrm>
            <a:off x="11421264" y="5985294"/>
            <a:ext cx="642974" cy="636122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40E12DD-4333-BD6B-D9E3-0D4975C8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5540" y="6134369"/>
            <a:ext cx="886460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36/27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FC29CCDC-21E2-27F7-61EE-3D9B88B26CE1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9F9FA7-1033-E5DD-559A-6D6CF4C51329}"/>
              </a:ext>
            </a:extLst>
          </p:cNvPr>
          <p:cNvSpPr txBox="1"/>
          <p:nvPr/>
        </p:nvSpPr>
        <p:spPr>
          <a:xfrm>
            <a:off x="1696319" y="1386517"/>
            <a:ext cx="8683107" cy="37286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Nazanin" panose="00000400000000000000" pitchFamily="2" charset="-78"/>
              </a:rPr>
              <a:t>تعهد</a:t>
            </a:r>
            <a:r>
              <a:rPr lang="en-US" sz="2400" b="1" dirty="0">
                <a:cs typeface="B Nazanin" panose="00000400000000000000" pitchFamily="2" charset="-78"/>
              </a:rPr>
              <a:t> ≥۲ </a:t>
            </a:r>
            <a:r>
              <a:rPr lang="en-US" sz="2400" b="1" dirty="0" err="1">
                <a:cs typeface="B Nazanin" panose="00000400000000000000" pitchFamily="2" charset="-78"/>
              </a:rPr>
              <a:t>بار</a:t>
            </a:r>
            <a:r>
              <a:rPr lang="en-US" sz="2400" b="1" dirty="0">
                <a:cs typeface="B Nazanin" panose="00000400000000000000" pitchFamily="2" charset="-78"/>
              </a:rPr>
              <a:t>:</a:t>
            </a: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۷۲٪</a:t>
            </a:r>
            <a:endParaRPr lang="fa-IR" sz="2400" dirty="0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Nazanin" panose="00000400000000000000" pitchFamily="2" charset="-78"/>
              </a:rPr>
              <a:t>همگام‌سازی</a:t>
            </a:r>
            <a:r>
              <a:rPr lang="en-US" sz="2400" b="1" dirty="0">
                <a:cs typeface="B Nazanin" panose="00000400000000000000" pitchFamily="2" charset="-78"/>
              </a:rPr>
              <a:t> </a:t>
            </a:r>
            <a:r>
              <a:rPr lang="en-US" sz="2400" b="1" dirty="0" err="1">
                <a:cs typeface="B Nazanin" panose="00000400000000000000" pitchFamily="2" charset="-78"/>
              </a:rPr>
              <a:t>قدم</a:t>
            </a:r>
            <a:r>
              <a:rPr lang="en-US" sz="2400" b="1" dirty="0">
                <a:cs typeface="B Nazanin" panose="00000400000000000000" pitchFamily="2" charset="-78"/>
              </a:rPr>
              <a:t>:</a:t>
            </a: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۶۰٪</a:t>
            </a:r>
            <a:endParaRPr lang="fa-IR" sz="2400" dirty="0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Nazanin" panose="00000400000000000000" pitchFamily="2" charset="-78"/>
              </a:rPr>
              <a:t>میانگین</a:t>
            </a:r>
            <a:r>
              <a:rPr lang="en-US" sz="2400" b="1" dirty="0">
                <a:cs typeface="B Nazanin" panose="00000400000000000000" pitchFamily="2" charset="-78"/>
              </a:rPr>
              <a:t> </a:t>
            </a:r>
            <a:r>
              <a:rPr lang="en-US" sz="2400" b="1" dirty="0" err="1">
                <a:cs typeface="B Nazanin" panose="00000400000000000000" pitchFamily="2" charset="-78"/>
              </a:rPr>
              <a:t>قدم</a:t>
            </a:r>
            <a:r>
              <a:rPr lang="en-US" sz="2400" b="1" dirty="0">
                <a:cs typeface="B Nazanin" panose="00000400000000000000" pitchFamily="2" charset="-78"/>
              </a:rPr>
              <a:t>:</a:t>
            </a: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۵۶۵۷</a:t>
            </a:r>
            <a:endParaRPr lang="fa-IR" sz="2400" dirty="0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Nazanin" panose="00000400000000000000" pitchFamily="2" charset="-78"/>
              </a:rPr>
              <a:t>روند</a:t>
            </a:r>
            <a:r>
              <a:rPr lang="en-US" sz="2400" b="1" dirty="0">
                <a:cs typeface="B Nazanin" panose="00000400000000000000" pitchFamily="2" charset="-78"/>
              </a:rPr>
              <a:t>:</a:t>
            </a: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افت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دوره‌ای</a:t>
            </a:r>
            <a:r>
              <a:rPr lang="en-US" sz="2400" dirty="0">
                <a:cs typeface="B Nazanin" panose="00000400000000000000" pitchFamily="2" charset="-78"/>
              </a:rPr>
              <a:t> +</a:t>
            </a:r>
            <a:r>
              <a:rPr lang="fa-IR" sz="2400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بازیابی</a:t>
            </a:r>
            <a:endParaRPr lang="fa-IR" sz="2400" dirty="0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Nazanin" panose="00000400000000000000" pitchFamily="2" charset="-78"/>
              </a:rPr>
              <a:t>تعهد</a:t>
            </a:r>
            <a:r>
              <a:rPr lang="en-US" sz="2400" b="1" dirty="0">
                <a:cs typeface="B Nazanin" panose="00000400000000000000" pitchFamily="2" charset="-78"/>
              </a:rPr>
              <a:t> </a:t>
            </a:r>
            <a:r>
              <a:rPr lang="en-US" sz="2400" b="1" dirty="0" err="1">
                <a:cs typeface="B Nazanin" panose="00000400000000000000" pitchFamily="2" charset="-78"/>
              </a:rPr>
              <a:t>بیشتر</a:t>
            </a:r>
            <a:r>
              <a:rPr lang="en-US" sz="2400" b="1" dirty="0">
                <a:cs typeface="B Nazanin" panose="00000400000000000000" pitchFamily="2" charset="-78"/>
              </a:rPr>
              <a:t>:</a:t>
            </a: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جوان‌تر</a:t>
            </a:r>
            <a:r>
              <a:rPr lang="en-US" sz="2400" dirty="0">
                <a:cs typeface="B Nazanin" panose="00000400000000000000" pitchFamily="2" charset="-78"/>
              </a:rPr>
              <a:t>، </a:t>
            </a:r>
            <a:r>
              <a:rPr lang="en-US" sz="2400" dirty="0" err="1">
                <a:cs typeface="B Nazanin" panose="00000400000000000000" pitchFamily="2" charset="-78"/>
              </a:rPr>
              <a:t>شاغل</a:t>
            </a:r>
            <a:r>
              <a:rPr lang="en-US" sz="2400" dirty="0">
                <a:cs typeface="B Nazanin" panose="00000400000000000000" pitchFamily="2" charset="-78"/>
              </a:rPr>
              <a:t>، </a:t>
            </a:r>
            <a:r>
              <a:rPr lang="en-US" sz="2400" dirty="0" err="1">
                <a:cs typeface="B Nazanin" panose="00000400000000000000" pitchFamily="2" charset="-78"/>
              </a:rPr>
              <a:t>تحصیل‌کرده‌تر</a:t>
            </a:r>
            <a:endParaRPr lang="fa-IR" sz="2400" dirty="0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Nazanin" panose="00000400000000000000" pitchFamily="2" charset="-78"/>
              </a:rPr>
              <a:t>بدون</a:t>
            </a:r>
            <a:r>
              <a:rPr lang="en-US" sz="2400" b="1" dirty="0">
                <a:cs typeface="B Nazanin" panose="00000400000000000000" pitchFamily="2" charset="-78"/>
              </a:rPr>
              <a:t> </a:t>
            </a:r>
            <a:r>
              <a:rPr lang="en-US" sz="2400" b="1" dirty="0" err="1">
                <a:cs typeface="B Nazanin" panose="00000400000000000000" pitchFamily="2" charset="-78"/>
              </a:rPr>
              <a:t>ارتباط</a:t>
            </a:r>
            <a:r>
              <a:rPr lang="en-US" sz="2400" b="1" dirty="0">
                <a:cs typeface="B Nazanin" panose="00000400000000000000" pitchFamily="2" charset="-78"/>
              </a:rPr>
              <a:t>:</a:t>
            </a: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نوع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تومور</a:t>
            </a:r>
            <a:r>
              <a:rPr lang="en-US" sz="2400" dirty="0">
                <a:cs typeface="B Nazanin" panose="00000400000000000000" pitchFamily="2" charset="-78"/>
              </a:rPr>
              <a:t> و </a:t>
            </a:r>
            <a:r>
              <a:rPr lang="en-US" sz="2400" dirty="0" err="1">
                <a:cs typeface="B Nazanin" panose="00000400000000000000" pitchFamily="2" charset="-78"/>
              </a:rPr>
              <a:t>درمان</a:t>
            </a:r>
            <a:endParaRPr lang="en-US" sz="2400" b="1" dirty="0">
              <a:cs typeface="B Nazanin" panose="000004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2EAF52-9D77-6C87-A38F-396B06DB6F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588A52-4A94-66C1-726A-321497060548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8776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E3CC3-7256-721B-0D06-AD3211AC2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B4FED42-58F4-9C4A-D982-C50F8B7361E9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B27F2F-2088-7D41-2774-9082E3475EF9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BE3FAB2B-308D-4A5D-0167-74B78805A20E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B62A0A0D-6F06-654A-5265-DF4B7B45D41C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85506BF9-4758-FF3D-F6FD-EF1CBE10AF76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2B1BF68F-53D4-E251-6310-CDF4E0CCD6AE}"/>
              </a:ext>
            </a:extLst>
          </p:cNvPr>
          <p:cNvSpPr txBox="1"/>
          <p:nvPr/>
        </p:nvSpPr>
        <p:spPr>
          <a:xfrm>
            <a:off x="3203311" y="6093832"/>
            <a:ext cx="1824315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858F229A-5910-65C7-BA55-A5E3C15C5971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F19EA4AD-E85C-9273-8E38-417092509F82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b="1" dirty="0">
                <a:solidFill>
                  <a:schemeClr val="bg1"/>
                </a:solidFill>
                <a:cs typeface="B Titr" panose="00000700000000000000" pitchFamily="2" charset="-78"/>
              </a:rPr>
              <a:t>تنوع در تعهد دیجیتال</a:t>
            </a:r>
            <a:endParaRPr lang="en-US" sz="36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642467-E570-DFE8-EF77-DC0DD9384A53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090D6211-A136-0290-DAF7-66F0793EB485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F0D8E07-7EB0-73CB-F7B4-3991C12EC9E5}"/>
              </a:ext>
            </a:extLst>
          </p:cNvPr>
          <p:cNvSpPr/>
          <p:nvPr/>
        </p:nvSpPr>
        <p:spPr>
          <a:xfrm>
            <a:off x="11421264" y="5968205"/>
            <a:ext cx="642974" cy="636122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E0D953B-D64E-2D91-B48D-1D2D78239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5540" y="6134369"/>
            <a:ext cx="886460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36/28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F9B9D730-098D-35F8-8510-67877F4D93AE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C17497-283D-BB58-C984-BE88D91489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709E6B6-7FFC-0839-F2FA-ED907AAFCDB4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99BBB3-B1DE-5D74-E764-801798884F71}"/>
              </a:ext>
            </a:extLst>
          </p:cNvPr>
          <p:cNvSpPr txBox="1"/>
          <p:nvPr/>
        </p:nvSpPr>
        <p:spPr>
          <a:xfrm>
            <a:off x="1124071" y="1485172"/>
            <a:ext cx="9685651" cy="2929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dirty="0" err="1">
                <a:cs typeface="B Nazanin" panose="00000400000000000000" pitchFamily="2" charset="-78"/>
              </a:rPr>
              <a:t>شواهد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قبلی</a:t>
            </a:r>
            <a:r>
              <a:rPr lang="en-US" sz="2500" b="1" dirty="0">
                <a:cs typeface="B Nazanin" panose="00000400000000000000" pitchFamily="2" charset="-78"/>
              </a:rPr>
              <a:t>:</a:t>
            </a:r>
            <a:r>
              <a:rPr lang="fa-IR" sz="2500" b="1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تعهد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بلندمدت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چالش‌برانگیز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>
                <a:cs typeface="Times New Roman" panose="02020603050405020304" pitchFamily="18" charset="0"/>
              </a:rPr>
              <a:t>LETSGO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fa-IR" sz="2500" dirty="0">
                <a:cs typeface="B Nazanin" panose="00000400000000000000" pitchFamily="2" charset="-78"/>
              </a:rPr>
              <a:t> </a:t>
            </a:r>
            <a:r>
              <a:rPr lang="fa-IR" sz="2500" b="1" dirty="0">
                <a:cs typeface="B Nazanin" panose="00000400000000000000" pitchFamily="2" charset="-78"/>
              </a:rPr>
              <a:t>:</a:t>
            </a:r>
            <a:r>
              <a:rPr lang="fa-IR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تعهد</a:t>
            </a:r>
            <a:r>
              <a:rPr lang="en-US" sz="2500" dirty="0">
                <a:cs typeface="B Nazanin" panose="00000400000000000000" pitchFamily="2" charset="-78"/>
              </a:rPr>
              <a:t> ۱ </a:t>
            </a:r>
            <a:r>
              <a:rPr lang="en-US" sz="2500" dirty="0" err="1">
                <a:cs typeface="B Nazanin" panose="00000400000000000000" pitchFamily="2" charset="-78"/>
              </a:rPr>
              <a:t>تا</a:t>
            </a:r>
            <a:r>
              <a:rPr lang="fa-IR" sz="2500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۵۰</a:t>
            </a:r>
            <a:r>
              <a:rPr lang="fa-IR" sz="2500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+</a:t>
            </a:r>
            <a:r>
              <a:rPr lang="fa-IR" sz="2500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هفته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dirty="0" err="1">
                <a:cs typeface="B Nazanin" panose="00000400000000000000" pitchFamily="2" charset="-78"/>
              </a:rPr>
              <a:t>فعالیت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غالب</a:t>
            </a:r>
            <a:r>
              <a:rPr lang="en-US" sz="2500" b="1" dirty="0">
                <a:cs typeface="B Nazanin" panose="00000400000000000000" pitchFamily="2" charset="-78"/>
              </a:rPr>
              <a:t>:</a:t>
            </a:r>
            <a:r>
              <a:rPr lang="fa-IR" sz="2500" b="1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پیاده‌روی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dirty="0" err="1">
                <a:cs typeface="B Nazanin" panose="00000400000000000000" pitchFamily="2" charset="-78"/>
              </a:rPr>
              <a:t>میانگین</a:t>
            </a:r>
            <a:r>
              <a:rPr lang="en-US" sz="2500" b="1" dirty="0">
                <a:cs typeface="B Nazanin" panose="00000400000000000000" pitchFamily="2" charset="-78"/>
              </a:rPr>
              <a:t>:</a:t>
            </a:r>
            <a:r>
              <a:rPr lang="fa-IR" sz="2500" b="1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 ۵۶۵۷ </a:t>
            </a:r>
            <a:r>
              <a:rPr lang="en-US" sz="2500" dirty="0" err="1">
                <a:cs typeface="B Nazanin" panose="00000400000000000000" pitchFamily="2" charset="-78"/>
              </a:rPr>
              <a:t>قدم</a:t>
            </a:r>
            <a:r>
              <a:rPr lang="en-US" sz="2500" dirty="0">
                <a:cs typeface="B Nazanin" panose="00000400000000000000" pitchFamily="2" charset="-78"/>
              </a:rPr>
              <a:t>/</a:t>
            </a:r>
            <a:r>
              <a:rPr lang="fa-IR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روز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dirty="0" err="1">
                <a:cs typeface="B Nazanin" panose="00000400000000000000" pitchFamily="2" charset="-78"/>
              </a:rPr>
              <a:t>تمرین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مقاومتی</a:t>
            </a:r>
            <a:r>
              <a:rPr lang="en-US" sz="2500" b="1" dirty="0">
                <a:cs typeface="B Nazanin" panose="00000400000000000000" pitchFamily="2" charset="-78"/>
              </a:rPr>
              <a:t>:</a:t>
            </a:r>
            <a:r>
              <a:rPr lang="fa-IR" sz="2500" b="1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کم</a:t>
            </a:r>
            <a:endParaRPr lang="en-US" sz="25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5830645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23BEE-200D-07F2-A2AE-C86CC611A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E16163C-5C90-ABF7-06F6-C8A51CC39B50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9AA6D0-1CF0-9104-5A87-1C683BC191E9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A8B9010F-73DF-37F1-B8CC-B2D81C45AD4F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8813CE6A-E085-84B6-CFC1-B43BFA52005D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E7A2C48B-1311-C955-75DE-5400221B7E00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52A6CF09-C0A6-2A2D-0C6B-38BAE4E1623E}"/>
              </a:ext>
            </a:extLst>
          </p:cNvPr>
          <p:cNvSpPr txBox="1"/>
          <p:nvPr/>
        </p:nvSpPr>
        <p:spPr>
          <a:xfrm>
            <a:off x="3203311" y="6093832"/>
            <a:ext cx="1824315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44B7E542-FFC6-9800-8DE8-422FA36A3011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A77A7165-BBBD-F466-7822-22BD5862DE7B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b="1">
                <a:solidFill>
                  <a:schemeClr val="bg1"/>
                </a:solidFill>
                <a:cs typeface="B Titr" panose="00000700000000000000" pitchFamily="2" charset="-78"/>
              </a:rPr>
              <a:t>تعهد اپیزودیک و بازگشت</a:t>
            </a:r>
            <a:endParaRPr lang="en-US" sz="3600" b="1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52FC3-D2EE-20A8-5C1C-8FD718024CCD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4EE8444D-E4D8-36F6-8930-FDCBA3F7127E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D8B2E2D-B149-1EC9-DD74-F720B788D826}"/>
              </a:ext>
            </a:extLst>
          </p:cNvPr>
          <p:cNvSpPr/>
          <p:nvPr/>
        </p:nvSpPr>
        <p:spPr>
          <a:xfrm>
            <a:off x="11421264" y="5968205"/>
            <a:ext cx="642974" cy="636122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088F982-E547-022C-827F-DF53B82F3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5540" y="6134369"/>
            <a:ext cx="886460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36/29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F6A5EBF1-583E-1913-7CE8-2734E9B9B970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EC6972-DE3D-D17D-0DEB-6C7348B06C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FAD1BF3-1502-0940-B4AC-1FBEB492266A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A8C99E-FAAA-0ED2-B907-BF09AEC247BD}"/>
              </a:ext>
            </a:extLst>
          </p:cNvPr>
          <p:cNvSpPr txBox="1"/>
          <p:nvPr/>
        </p:nvSpPr>
        <p:spPr>
          <a:xfrm>
            <a:off x="1124071" y="1485172"/>
            <a:ext cx="9685651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dirty="0" err="1">
                <a:cs typeface="B Nazanin" panose="00000400000000000000" pitchFamily="2" charset="-78"/>
              </a:rPr>
              <a:t>تعهد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در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طول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زمان</a:t>
            </a:r>
            <a:r>
              <a:rPr lang="en-US" sz="2500" b="1" dirty="0">
                <a:cs typeface="B Nazanin" panose="00000400000000000000" pitchFamily="2" charset="-78"/>
              </a:rPr>
              <a:t>: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fa-IR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کاهش</a:t>
            </a:r>
            <a:r>
              <a:rPr lang="en-US" sz="2500" dirty="0">
                <a:cs typeface="B Nazanin" panose="00000400000000000000" pitchFamily="2" charset="-78"/>
              </a:rPr>
              <a:t> +</a:t>
            </a:r>
            <a:r>
              <a:rPr lang="fa-IR" sz="2500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بازگشت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>
                <a:cs typeface="Times New Roman" panose="02020603050405020304" pitchFamily="18" charset="0"/>
              </a:rPr>
              <a:t>LETSGO</a:t>
            </a:r>
            <a:r>
              <a:rPr lang="fa-IR" sz="2500" b="1">
                <a:cs typeface="Times New Roman" panose="02020603050405020304" pitchFamily="18" charset="0"/>
              </a:rPr>
              <a:t> </a:t>
            </a:r>
            <a:r>
              <a:rPr lang="en-US" sz="2500">
                <a:cs typeface="B Nazanin" panose="00000400000000000000" pitchFamily="2" charset="-78"/>
              </a:rPr>
              <a:t> </a:t>
            </a:r>
            <a:r>
              <a:rPr lang="fa-IR" sz="2500" b="1" dirty="0">
                <a:cs typeface="B Nazanin" panose="00000400000000000000" pitchFamily="2" charset="-78"/>
              </a:rPr>
              <a:t>:</a:t>
            </a:r>
            <a:r>
              <a:rPr lang="fa-IR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افت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در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هفته‌های</a:t>
            </a:r>
            <a:r>
              <a:rPr lang="en-US" sz="2500" dirty="0">
                <a:cs typeface="B Nazanin" panose="00000400000000000000" pitchFamily="2" charset="-78"/>
              </a:rPr>
              <a:t> ۱۶، ۳۲ و ۴۴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dirty="0" err="1">
                <a:cs typeface="B Nazanin" panose="00000400000000000000" pitchFamily="2" charset="-78"/>
              </a:rPr>
              <a:t>بازگشت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پس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از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وقفه</a:t>
            </a:r>
            <a:r>
              <a:rPr lang="en-US" sz="2500" b="1" dirty="0">
                <a:cs typeface="B Nazanin" panose="00000400000000000000" pitchFamily="2" charset="-78"/>
              </a:rPr>
              <a:t>:</a:t>
            </a:r>
            <a:r>
              <a:rPr lang="fa-IR" sz="2500" b="1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 ۸۶.۷٪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dirty="0" err="1">
                <a:cs typeface="B Nazanin" panose="00000400000000000000" pitchFamily="2" charset="-78"/>
              </a:rPr>
              <a:t>وقفه</a:t>
            </a:r>
            <a:r>
              <a:rPr lang="en-US" sz="2500" b="1" dirty="0">
                <a:cs typeface="B Nazanin" panose="00000400000000000000" pitchFamily="2" charset="-78"/>
              </a:rPr>
              <a:t>:</a:t>
            </a:r>
            <a:r>
              <a:rPr lang="fa-IR" sz="2500" b="1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موقتی</a:t>
            </a:r>
            <a:r>
              <a:rPr lang="en-US" sz="2500" dirty="0">
                <a:cs typeface="B Nazanin" panose="00000400000000000000" pitchFamily="2" charset="-78"/>
              </a:rPr>
              <a:t>، </a:t>
            </a:r>
            <a:r>
              <a:rPr lang="en-US" sz="2500" dirty="0" err="1">
                <a:cs typeface="B Nazanin" panose="00000400000000000000" pitchFamily="2" charset="-78"/>
              </a:rPr>
              <a:t>نه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قطع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دائمی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dirty="0" err="1">
                <a:cs typeface="B Nazanin" panose="00000400000000000000" pitchFamily="2" charset="-78"/>
              </a:rPr>
              <a:t>الگوی</a:t>
            </a:r>
            <a:r>
              <a:rPr lang="en-US" sz="2500" b="1" dirty="0">
                <a:cs typeface="B Nazanin" panose="00000400000000000000" pitchFamily="2" charset="-78"/>
              </a:rPr>
              <a:t> </a:t>
            </a:r>
            <a:r>
              <a:rPr lang="en-US" sz="2500" b="1" dirty="0" err="1">
                <a:cs typeface="B Nazanin" panose="00000400000000000000" pitchFamily="2" charset="-78"/>
              </a:rPr>
              <a:t>تعهد</a:t>
            </a:r>
            <a:r>
              <a:rPr lang="en-US" sz="2500" b="1" dirty="0">
                <a:cs typeface="B Nazanin" panose="00000400000000000000" pitchFamily="2" charset="-78"/>
              </a:rPr>
              <a:t>:</a:t>
            </a:r>
            <a:r>
              <a:rPr lang="fa-IR" sz="2500" b="1" dirty="0">
                <a:cs typeface="B Nazanin" panose="00000400000000000000" pitchFamily="2" charset="-78"/>
              </a:rPr>
              <a:t> 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en-US" sz="2500" dirty="0" err="1">
                <a:cs typeface="B Nazanin" panose="00000400000000000000" pitchFamily="2" charset="-78"/>
              </a:rPr>
              <a:t>دووجهی</a:t>
            </a:r>
            <a:r>
              <a:rPr lang="en-US" sz="2500" dirty="0">
                <a:cs typeface="B Nazanin" panose="00000400000000000000" pitchFamily="2" charset="-78"/>
              </a:rPr>
              <a:t>؛ </a:t>
            </a:r>
            <a:r>
              <a:rPr lang="en-US" sz="2500" dirty="0" err="1">
                <a:cs typeface="B Nazanin" panose="00000400000000000000" pitchFamily="2" charset="-78"/>
              </a:rPr>
              <a:t>کم‌استفاده</a:t>
            </a:r>
            <a:r>
              <a:rPr lang="en-US" sz="2500" dirty="0">
                <a:cs typeface="B Nazanin" panose="00000400000000000000" pitchFamily="2" charset="-78"/>
              </a:rPr>
              <a:t> </a:t>
            </a:r>
            <a:r>
              <a:rPr lang="fa-IR" sz="2500" dirty="0">
                <a:cs typeface="B Nazanin" panose="00000400000000000000" pitchFamily="2" charset="-78"/>
              </a:rPr>
              <a:t>         </a:t>
            </a:r>
            <a:r>
              <a:rPr lang="en-US" sz="2500" dirty="0" err="1">
                <a:cs typeface="B Nazanin" panose="00000400000000000000" pitchFamily="2" charset="-78"/>
              </a:rPr>
              <a:t>پراستفاده</a:t>
            </a:r>
            <a:endParaRPr lang="en-US" sz="2500" dirty="0">
              <a:cs typeface="B Nazanin" panose="00000400000000000000" pitchFamily="2" charset="-78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84631D3-AC99-F78A-218E-0B11C082B021}"/>
              </a:ext>
            </a:extLst>
          </p:cNvPr>
          <p:cNvCxnSpPr/>
          <p:nvPr/>
        </p:nvCxnSpPr>
        <p:spPr>
          <a:xfrm flipH="1">
            <a:off x="6413455" y="4187603"/>
            <a:ext cx="428588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11438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EEAA7-EF44-2FA7-3541-A9EB5B0A7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91D2F71-1A49-E8F3-3126-37D483C2F87E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232B97D-FC44-C043-4014-7C8D198AC8C0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C64BBD8E-040E-F453-BD35-558A5BBBCC16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E0089C10-F888-CC00-1751-C3E269B5D3F0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63A7B742-A4A7-D0BF-5491-9AE7BD1041E6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AF73AA99-BCF1-3F6D-BD0A-C660BD73FF80}"/>
              </a:ext>
            </a:extLst>
          </p:cNvPr>
          <p:cNvSpPr txBox="1"/>
          <p:nvPr/>
        </p:nvSpPr>
        <p:spPr>
          <a:xfrm>
            <a:off x="3203311" y="6093832"/>
            <a:ext cx="1824315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274DD552-7316-13F6-1A9E-AC966D6ACCDE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AFBAC0D5-BADC-E953-7816-8F9E93CCD33C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b="1">
                <a:solidFill>
                  <a:schemeClr val="bg1"/>
                </a:solidFill>
                <a:cs typeface="B Titr" panose="00000700000000000000" pitchFamily="2" charset="-78"/>
              </a:rPr>
              <a:t>شکاف دیجیتال</a:t>
            </a:r>
            <a:endParaRPr lang="en-US" sz="3600" b="1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701F44-1455-AF29-0585-EB435DA7994E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2FCB39E8-7A88-57F5-29F5-389D36C32F3B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1413A00-EF7D-A18C-AED3-7BD3E67A6683}"/>
              </a:ext>
            </a:extLst>
          </p:cNvPr>
          <p:cNvSpPr/>
          <p:nvPr/>
        </p:nvSpPr>
        <p:spPr>
          <a:xfrm>
            <a:off x="11421264" y="5968205"/>
            <a:ext cx="642974" cy="636122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B482895-AB62-C586-1830-90422AA2E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5540" y="6113043"/>
            <a:ext cx="886460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36/30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A5FF154C-F56D-190E-AFF3-32E1D8528A92}"/>
              </a:ext>
            </a:extLst>
          </p:cNvPr>
          <p:cNvSpPr/>
          <p:nvPr/>
        </p:nvSpPr>
        <p:spPr>
          <a:xfrm>
            <a:off x="294654" y="6122504"/>
            <a:ext cx="325455" cy="315081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39C12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0530A8-41B1-48ED-AC25-E4E91FDCE9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8D944E1-DEE0-0AF0-5C1F-1663A05CC760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5A3471E-E280-CF29-269E-6B2AFA9F5597}"/>
              </a:ext>
            </a:extLst>
          </p:cNvPr>
          <p:cNvSpPr/>
          <p:nvPr/>
        </p:nvSpPr>
        <p:spPr>
          <a:xfrm>
            <a:off x="5521346" y="1310272"/>
            <a:ext cx="4822441" cy="739673"/>
          </a:xfrm>
          <a:prstGeom prst="round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2150" b="1">
                <a:cs typeface="B Nazanin" panose="00000400000000000000" pitchFamily="2" charset="-78"/>
              </a:rPr>
              <a:t>تعهد بیشتر:</a:t>
            </a:r>
            <a:r>
              <a:rPr lang="fa-IR" sz="2150" b="1">
                <a:cs typeface="B Nazanin" panose="00000400000000000000" pitchFamily="2" charset="-78"/>
              </a:rPr>
              <a:t> </a:t>
            </a:r>
            <a:r>
              <a:rPr lang="en-US" sz="2150">
                <a:cs typeface="B Nazanin" panose="00000400000000000000" pitchFamily="2" charset="-78"/>
              </a:rPr>
              <a:t> جوان‌تر |</a:t>
            </a:r>
            <a:r>
              <a:rPr lang="fa-IR" sz="2150">
                <a:cs typeface="B Nazanin" panose="00000400000000000000" pitchFamily="2" charset="-78"/>
              </a:rPr>
              <a:t> </a:t>
            </a:r>
            <a:r>
              <a:rPr lang="en-US" sz="2150">
                <a:cs typeface="B Nazanin" panose="00000400000000000000" pitchFamily="2" charset="-78"/>
              </a:rPr>
              <a:t> شاغل |</a:t>
            </a:r>
            <a:r>
              <a:rPr lang="fa-IR" sz="2150">
                <a:cs typeface="B Nazanin" panose="00000400000000000000" pitchFamily="2" charset="-78"/>
              </a:rPr>
              <a:t> </a:t>
            </a:r>
            <a:r>
              <a:rPr lang="en-US" sz="2150">
                <a:cs typeface="B Nazanin" panose="00000400000000000000" pitchFamily="2" charset="-78"/>
              </a:rPr>
              <a:t> تحصیلات بالاتر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E35092D-3DD9-6681-0514-A5FE7D505330}"/>
              </a:ext>
            </a:extLst>
          </p:cNvPr>
          <p:cNvSpPr/>
          <p:nvPr/>
        </p:nvSpPr>
        <p:spPr>
          <a:xfrm>
            <a:off x="1783178" y="2253436"/>
            <a:ext cx="4822441" cy="739673"/>
          </a:xfrm>
          <a:prstGeom prst="round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1900" b="1">
                <a:cs typeface="B Nazanin" panose="00000400000000000000" pitchFamily="2" charset="-78"/>
              </a:rPr>
              <a:t>شکاف دیجیتال:</a:t>
            </a:r>
            <a:r>
              <a:rPr lang="fa-IR" sz="1900" b="1">
                <a:cs typeface="B Nazanin" panose="00000400000000000000" pitchFamily="2" charset="-78"/>
              </a:rPr>
              <a:t> </a:t>
            </a:r>
            <a:r>
              <a:rPr lang="en-US" sz="1900">
                <a:cs typeface="B Nazanin" panose="00000400000000000000" pitchFamily="2" charset="-78"/>
              </a:rPr>
              <a:t> سن بالاتر |</a:t>
            </a:r>
            <a:r>
              <a:rPr lang="fa-IR" sz="1900">
                <a:cs typeface="B Nazanin" panose="00000400000000000000" pitchFamily="2" charset="-78"/>
              </a:rPr>
              <a:t> </a:t>
            </a:r>
            <a:r>
              <a:rPr lang="en-US" sz="1900">
                <a:cs typeface="B Nazanin" panose="00000400000000000000" pitchFamily="2" charset="-78"/>
              </a:rPr>
              <a:t> سواد کمتر |</a:t>
            </a:r>
            <a:r>
              <a:rPr lang="fa-IR" sz="1900">
                <a:cs typeface="B Nazanin" panose="00000400000000000000" pitchFamily="2" charset="-78"/>
              </a:rPr>
              <a:t> </a:t>
            </a:r>
            <a:r>
              <a:rPr lang="en-US" sz="1900">
                <a:cs typeface="B Nazanin" panose="00000400000000000000" pitchFamily="2" charset="-78"/>
              </a:rPr>
              <a:t> درآمد پایین‌تر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E016977-C32F-55CA-17FE-A33C1767A33A}"/>
              </a:ext>
            </a:extLst>
          </p:cNvPr>
          <p:cNvSpPr/>
          <p:nvPr/>
        </p:nvSpPr>
        <p:spPr>
          <a:xfrm>
            <a:off x="5521345" y="3196600"/>
            <a:ext cx="4822441" cy="739673"/>
          </a:xfrm>
          <a:prstGeom prst="round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2150" b="1">
                <a:cs typeface="B Nazanin" panose="00000400000000000000" pitchFamily="2" charset="-78"/>
              </a:rPr>
              <a:t>دسترسی ≠</a:t>
            </a:r>
            <a:r>
              <a:rPr lang="fa-IR" sz="2150" b="1">
                <a:cs typeface="B Nazanin" panose="00000400000000000000" pitchFamily="2" charset="-78"/>
              </a:rPr>
              <a:t> </a:t>
            </a:r>
            <a:r>
              <a:rPr lang="en-US" sz="2150" b="1">
                <a:cs typeface="B Nazanin" panose="00000400000000000000" pitchFamily="2" charset="-78"/>
              </a:rPr>
              <a:t> استفاده پایدار</a:t>
            </a:r>
            <a:endParaRPr lang="en-US" sz="2150">
              <a:cs typeface="B Nazanin" panose="00000400000000000000" pitchFamily="2" charset="-78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B432E56-1433-012C-964F-9BDA559949CB}"/>
              </a:ext>
            </a:extLst>
          </p:cNvPr>
          <p:cNvSpPr/>
          <p:nvPr/>
        </p:nvSpPr>
        <p:spPr>
          <a:xfrm>
            <a:off x="1783177" y="4139764"/>
            <a:ext cx="4822441" cy="739673"/>
          </a:xfrm>
          <a:prstGeom prst="round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2150" b="1">
                <a:cs typeface="B Nazanin" panose="00000400000000000000" pitchFamily="2" charset="-78"/>
              </a:rPr>
              <a:t>راهکار:</a:t>
            </a:r>
            <a:r>
              <a:rPr lang="fa-IR" sz="2150" b="1">
                <a:cs typeface="B Nazanin" panose="00000400000000000000" pitchFamily="2" charset="-78"/>
              </a:rPr>
              <a:t> </a:t>
            </a:r>
            <a:r>
              <a:rPr lang="en-US" sz="2150">
                <a:cs typeface="B Nazanin" panose="00000400000000000000" pitchFamily="2" charset="-78"/>
              </a:rPr>
              <a:t> آموزش |</a:t>
            </a:r>
            <a:r>
              <a:rPr lang="fa-IR" sz="2150">
                <a:cs typeface="B Nazanin" panose="00000400000000000000" pitchFamily="2" charset="-78"/>
              </a:rPr>
              <a:t> </a:t>
            </a:r>
            <a:r>
              <a:rPr lang="en-US" sz="2150">
                <a:cs typeface="B Nazanin" panose="00000400000000000000" pitchFamily="2" charset="-78"/>
              </a:rPr>
              <a:t> پشتیبانی |</a:t>
            </a:r>
            <a:r>
              <a:rPr lang="fa-IR" sz="2150">
                <a:cs typeface="B Nazanin" panose="00000400000000000000" pitchFamily="2" charset="-78"/>
              </a:rPr>
              <a:t> </a:t>
            </a:r>
            <a:r>
              <a:rPr lang="en-US" sz="2150">
                <a:cs typeface="B Nazanin" panose="00000400000000000000" pitchFamily="2" charset="-78"/>
              </a:rPr>
              <a:t> رابط ساده |</a:t>
            </a:r>
            <a:r>
              <a:rPr lang="fa-IR" sz="2150">
                <a:cs typeface="B Nazanin" panose="00000400000000000000" pitchFamily="2" charset="-78"/>
              </a:rPr>
              <a:t> </a:t>
            </a:r>
            <a:r>
              <a:rPr lang="en-US" sz="2150">
                <a:cs typeface="B Nazanin" panose="00000400000000000000" pitchFamily="2" charset="-78"/>
              </a:rPr>
              <a:t> مسیر غیردیجیتال</a:t>
            </a:r>
          </a:p>
        </p:txBody>
      </p:sp>
    </p:spTree>
    <p:extLst>
      <p:ext uri="{BB962C8B-B14F-4D97-AF65-F5344CB8AC3E}">
        <p14:creationId xmlns:p14="http://schemas.microsoft.com/office/powerpoint/2010/main" val="2755399051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88D9C-7222-9F18-BA90-65F1D390F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3634A4-9603-D779-D7EA-F769E8BA63B4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889B52-F156-B1FF-88AA-3E00B6717CE1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1FC6B636-CC30-E37A-D350-3B3CBCE38F2C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1D8C794F-BF88-50E6-447A-77D2F392118D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E3613ABC-D00F-6EA9-595F-3A4D6ED6E346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93C9B0E5-C0A9-78DA-9951-D74E6D3FE899}"/>
              </a:ext>
            </a:extLst>
          </p:cNvPr>
          <p:cNvSpPr txBox="1"/>
          <p:nvPr/>
        </p:nvSpPr>
        <p:spPr>
          <a:xfrm>
            <a:off x="3203311" y="6093832"/>
            <a:ext cx="1824315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9266938C-1CD5-9E3C-B702-8D302F26B30C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09F146F6-8CED-754F-F1B0-D1026D8B2DDF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b="1" dirty="0">
                <a:solidFill>
                  <a:schemeClr val="bg1"/>
                </a:solidFill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19A075-B925-8193-DA94-0094DBAD1114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8B9F5845-D197-002C-0E8C-0FB14A4A0E95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A3951B-4222-B003-EEF5-87F265C4D5A0}"/>
              </a:ext>
            </a:extLst>
          </p:cNvPr>
          <p:cNvSpPr/>
          <p:nvPr/>
        </p:nvSpPr>
        <p:spPr>
          <a:xfrm>
            <a:off x="11421264" y="5968205"/>
            <a:ext cx="642974" cy="636122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2EC452C-06DD-4E09-253B-4C4888864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5540" y="6134369"/>
            <a:ext cx="886460" cy="374025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36/31</a:t>
            </a:r>
            <a:endParaRPr lang="en-GB" sz="18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76BF17ED-C47E-73C1-A491-745C906E85E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34185E-B3C6-0203-F078-733137E245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68C03D9-3482-0509-9CFA-54BF75B4FF82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377ED4B-6262-035D-3508-CBD367EA00E4}"/>
              </a:ext>
            </a:extLst>
          </p:cNvPr>
          <p:cNvSpPr/>
          <p:nvPr/>
        </p:nvSpPr>
        <p:spPr>
          <a:xfrm>
            <a:off x="1017902" y="1327483"/>
            <a:ext cx="10154762" cy="3817344"/>
          </a:xfrm>
          <a:prstGeom prst="round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Nazanin" panose="00000400000000000000" pitchFamily="2" charset="-78"/>
              </a:rPr>
              <a:t>تعهد</a:t>
            </a:r>
            <a:r>
              <a:rPr lang="en-US" sz="2400" b="1" dirty="0">
                <a:cs typeface="B Nazanin" panose="00000400000000000000" pitchFamily="2" charset="-78"/>
              </a:rPr>
              <a:t> ≥۲ </a:t>
            </a:r>
            <a:r>
              <a:rPr lang="en-US" sz="2400" b="1" dirty="0" err="1">
                <a:cs typeface="B Nazanin" panose="00000400000000000000" pitchFamily="2" charset="-78"/>
              </a:rPr>
              <a:t>بار</a:t>
            </a:r>
            <a:r>
              <a:rPr lang="en-US" sz="2400" b="1" dirty="0">
                <a:cs typeface="B Nazanin" panose="00000400000000000000" pitchFamily="2" charset="-78"/>
              </a:rPr>
              <a:t>:</a:t>
            </a: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۷۲٪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Nazanin" panose="00000400000000000000" pitchFamily="2" charset="-78"/>
              </a:rPr>
              <a:t>همگام‌سازی</a:t>
            </a:r>
            <a:r>
              <a:rPr lang="en-US" sz="2400" b="1" dirty="0">
                <a:cs typeface="B Nazanin" panose="00000400000000000000" pitchFamily="2" charset="-78"/>
              </a:rPr>
              <a:t> </a:t>
            </a:r>
            <a:r>
              <a:rPr lang="en-US" sz="2400" b="1" dirty="0" err="1">
                <a:cs typeface="B Nazanin" panose="00000400000000000000" pitchFamily="2" charset="-78"/>
              </a:rPr>
              <a:t>قدم</a:t>
            </a:r>
            <a:r>
              <a:rPr lang="en-US" sz="2400" b="1" dirty="0">
                <a:cs typeface="B Nazanin" panose="00000400000000000000" pitchFamily="2" charset="-78"/>
              </a:rPr>
              <a:t>:</a:t>
            </a: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۶۰٪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cs typeface="B Nazanin" panose="00000400000000000000" pitchFamily="2" charset="-78"/>
              </a:rPr>
              <a:t>تعهد</a:t>
            </a:r>
            <a:r>
              <a:rPr lang="en-US" sz="2400" b="1" dirty="0">
                <a:cs typeface="B Nazanin" panose="00000400000000000000" pitchFamily="2" charset="-78"/>
              </a:rPr>
              <a:t>:</a:t>
            </a: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اپیزودیک</a:t>
            </a:r>
            <a:r>
              <a:rPr lang="en-US" sz="2400" dirty="0">
                <a:cs typeface="B Nazanin" panose="00000400000000000000" pitchFamily="2" charset="-78"/>
              </a:rPr>
              <a:t> +</a:t>
            </a:r>
            <a:r>
              <a:rPr lang="fa-IR" sz="2400" dirty="0">
                <a:cs typeface="B Nazanin" panose="00000400000000000000" pitchFamily="2" charset="-78"/>
              </a:rPr>
              <a:t> 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بازگشت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400" b="1" dirty="0">
                <a:cs typeface="B Nazanin" panose="00000400000000000000" pitchFamily="2" charset="-78"/>
              </a:rPr>
              <a:t> </a:t>
            </a:r>
            <a:r>
              <a:rPr lang="en-US" sz="2400" b="1" dirty="0">
                <a:cs typeface="B Nazanin" panose="00000400000000000000" pitchFamily="2" charset="-78"/>
              </a:rPr>
              <a:t>mHealth</a:t>
            </a:r>
            <a:r>
              <a:rPr lang="fa-IR" sz="2400" b="1" dirty="0">
                <a:cs typeface="B Nazanin" panose="00000400000000000000" pitchFamily="2" charset="-78"/>
              </a:rPr>
              <a:t>: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امکان‌پذیر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در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مراقبت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  <a:r>
              <a:rPr lang="en-US" sz="2400" dirty="0" err="1">
                <a:cs typeface="B Nazanin" panose="00000400000000000000" pitchFamily="2" charset="-78"/>
              </a:rPr>
              <a:t>روتین</a:t>
            </a:r>
            <a:r>
              <a:rPr lang="en-US" sz="2400" dirty="0">
                <a:cs typeface="B Nazanin" panose="00000400000000000000" pitchFamily="2" charset="-78"/>
              </a:rPr>
              <a:t> 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400" b="1">
                <a:cs typeface="B Nazanin" panose="00000400000000000000" pitchFamily="2" charset="-78"/>
              </a:rPr>
              <a:t>اپ های</a:t>
            </a:r>
            <a:r>
              <a:rPr lang="en-US" sz="2400" b="1">
                <a:cs typeface="B Nazanin" panose="00000400000000000000" pitchFamily="2" charset="-78"/>
              </a:rPr>
              <a:t>BCT</a:t>
            </a:r>
            <a:r>
              <a:rPr lang="fa-IR" sz="2400" b="1">
                <a:cs typeface="B Nazanin" panose="00000400000000000000" pitchFamily="2" charset="-78"/>
              </a:rPr>
              <a:t> :</a:t>
            </a:r>
            <a:r>
              <a:rPr lang="en-US" sz="2400" b="1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خودپایشی |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 هدف‌گذاری |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 درجه‌بندی |</a:t>
            </a:r>
            <a:r>
              <a:rPr lang="fa-IR" sz="2400">
                <a:cs typeface="B Nazanin" panose="00000400000000000000" pitchFamily="2" charset="-78"/>
              </a:rPr>
              <a:t> </a:t>
            </a:r>
            <a:r>
              <a:rPr lang="en-US" sz="2400">
                <a:cs typeface="B Nazanin" panose="00000400000000000000" pitchFamily="2" charset="-78"/>
              </a:rPr>
              <a:t> اعلان 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400" b="1">
                <a:cs typeface="B Nazanin" panose="00000400000000000000" pitchFamily="2" charset="-78"/>
              </a:rPr>
              <a:t>مرتبط با تعهد پایدار</a:t>
            </a:r>
            <a:endParaRPr lang="en-US" sz="2400" b="1">
              <a:cs typeface="B Nazanin" panose="00000400000000000000" pitchFamily="2" charset="-78"/>
            </a:endParaRPr>
          </a:p>
          <a:p>
            <a:pPr marL="34290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8661749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A4251-9744-3FDA-5C4B-62BB93B68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3CAB379-0EB5-077B-085C-8D1B157FF568}"/>
              </a:ext>
            </a:extLst>
          </p:cNvPr>
          <p:cNvSpPr/>
          <p:nvPr/>
        </p:nvSpPr>
        <p:spPr>
          <a:xfrm>
            <a:off x="294655" y="498894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B Nazanin" panose="00000400000000000000" pitchFamily="2" charset="-78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9A875CE-77E2-ABEB-7137-E825FC21DB38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B Nazanin" panose="00000400000000000000" pitchFamily="2" charset="-78"/>
            </a:endParaRPr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987137AE-16EA-1242-D55E-BD8CB1F26551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BE79F099-D27C-9712-D0C8-86C194F68690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AC82C797-66EF-FA61-946F-4E5A60CC66C5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101B0DB8-B767-5730-9008-9872D060FA28}"/>
              </a:ext>
            </a:extLst>
          </p:cNvPr>
          <p:cNvSpPr txBox="1"/>
          <p:nvPr/>
        </p:nvSpPr>
        <p:spPr>
          <a:xfrm>
            <a:off x="3203311" y="6093832"/>
            <a:ext cx="1824315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42810A45-BF0B-C0A0-E07F-E98EB7972A69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88ACBC1B-D78E-9FCB-5004-F999BADADF6A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ملاحظات و محدودیت های مطالعه</a:t>
            </a:r>
            <a:endParaRPr lang="en-US" sz="3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A3E194-633B-0347-A1E2-A8FD0B3C69D2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B Nazanin" panose="00000400000000000000" pitchFamily="2" charset="-78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778282F-75C3-9DF6-3329-D8AC8D28C4B2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cs typeface="B Nazanin" panose="000004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A1C080A9-F09D-B8CC-6AEB-835E95E07ECB}"/>
              </a:ext>
            </a:extLst>
          </p:cNvPr>
          <p:cNvSpPr/>
          <p:nvPr/>
        </p:nvSpPr>
        <p:spPr>
          <a:xfrm>
            <a:off x="294655" y="6122505"/>
            <a:ext cx="324000" cy="28355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39C12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8B7238-8461-D9D9-EE7E-606AD675DD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88F4DC9-36FB-4850-2ABF-F64401E6F621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B Nazanin" panose="00000400000000000000" pitchFamily="2" charset="-78"/>
            </a:endParaRPr>
          </a:p>
        </p:txBody>
      </p: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4BF7DE07-CF29-E5CD-CE07-15B500B9FE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4351996"/>
              </p:ext>
            </p:extLst>
          </p:nvPr>
        </p:nvGraphicFramePr>
        <p:xfrm>
          <a:off x="-223348" y="835117"/>
          <a:ext cx="11637582" cy="4974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pSp>
        <p:nvGrpSpPr>
          <p:cNvPr id="21" name="Google Shape;5679;p70">
            <a:extLst>
              <a:ext uri="{FF2B5EF4-FFF2-40B4-BE49-F238E27FC236}">
                <a16:creationId xmlns:a16="http://schemas.microsoft.com/office/drawing/2014/main" id="{92783A74-BF7D-87D0-9B3C-219643910BE9}"/>
              </a:ext>
            </a:extLst>
          </p:cNvPr>
          <p:cNvGrpSpPr/>
          <p:nvPr/>
        </p:nvGrpSpPr>
        <p:grpSpPr>
          <a:xfrm>
            <a:off x="9894825" y="1191330"/>
            <a:ext cx="363959" cy="355765"/>
            <a:chOff x="5049725" y="2027900"/>
            <a:chExt cx="481750" cy="481850"/>
          </a:xfrm>
          <a:solidFill>
            <a:srgbClr val="F39C12"/>
          </a:solidFill>
        </p:grpSpPr>
        <p:sp>
          <p:nvSpPr>
            <p:cNvPr id="22" name="Google Shape;5680;p70">
              <a:extLst>
                <a:ext uri="{FF2B5EF4-FFF2-40B4-BE49-F238E27FC236}">
                  <a16:creationId xmlns:a16="http://schemas.microsoft.com/office/drawing/2014/main" id="{05B774DD-95B9-48C2-3BC1-3EC7C8877E58}"/>
                </a:ext>
              </a:extLst>
            </p:cNvPr>
            <p:cNvSpPr/>
            <p:nvPr/>
          </p:nvSpPr>
          <p:spPr>
            <a:xfrm>
              <a:off x="5191775" y="2394925"/>
              <a:ext cx="197625" cy="114825"/>
            </a:xfrm>
            <a:custGeom>
              <a:avLst/>
              <a:gdLst/>
              <a:ahLst/>
              <a:cxnLst/>
              <a:rect l="l" t="t" r="r" b="b"/>
              <a:pathLst>
                <a:path w="7905" h="4593" extrusionOk="0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3" name="Google Shape;5681;p70">
              <a:extLst>
                <a:ext uri="{FF2B5EF4-FFF2-40B4-BE49-F238E27FC236}">
                  <a16:creationId xmlns:a16="http://schemas.microsoft.com/office/drawing/2014/main" id="{4A594CE4-7594-4216-EA8A-2D7F5B0EA319}"/>
                </a:ext>
              </a:extLst>
            </p:cNvPr>
            <p:cNvSpPr/>
            <p:nvPr/>
          </p:nvSpPr>
          <p:spPr>
            <a:xfrm>
              <a:off x="5113625" y="2027900"/>
              <a:ext cx="347300" cy="338825"/>
            </a:xfrm>
            <a:custGeom>
              <a:avLst/>
              <a:gdLst/>
              <a:ahLst/>
              <a:cxnLst/>
              <a:rect l="l" t="t" r="r" b="b"/>
              <a:pathLst>
                <a:path w="13892" h="13553" extrusionOk="0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4" name="Google Shape;5682;p70">
              <a:extLst>
                <a:ext uri="{FF2B5EF4-FFF2-40B4-BE49-F238E27FC236}">
                  <a16:creationId xmlns:a16="http://schemas.microsoft.com/office/drawing/2014/main" id="{9EAD613D-052C-C98E-AF6E-F54F61261E5C}"/>
                </a:ext>
              </a:extLst>
            </p:cNvPr>
            <p:cNvSpPr/>
            <p:nvPr/>
          </p:nvSpPr>
          <p:spPr>
            <a:xfrm>
              <a:off x="5049725" y="2197300"/>
              <a:ext cx="56400" cy="28275"/>
            </a:xfrm>
            <a:custGeom>
              <a:avLst/>
              <a:gdLst/>
              <a:ahLst/>
              <a:cxnLst/>
              <a:rect l="l" t="t" r="r" b="b"/>
              <a:pathLst>
                <a:path w="2256" h="1131" extrusionOk="0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5" name="Google Shape;5683;p70">
              <a:extLst>
                <a:ext uri="{FF2B5EF4-FFF2-40B4-BE49-F238E27FC236}">
                  <a16:creationId xmlns:a16="http://schemas.microsoft.com/office/drawing/2014/main" id="{60DC3AD3-91DB-F243-34A0-4EF7003A54B3}"/>
                </a:ext>
              </a:extLst>
            </p:cNvPr>
            <p:cNvSpPr/>
            <p:nvPr/>
          </p:nvSpPr>
          <p:spPr>
            <a:xfrm>
              <a:off x="5052575" y="2102800"/>
              <a:ext cx="50850" cy="48075"/>
            </a:xfrm>
            <a:custGeom>
              <a:avLst/>
              <a:gdLst/>
              <a:ahLst/>
              <a:cxnLst/>
              <a:rect l="l" t="t" r="r" b="b"/>
              <a:pathLst>
                <a:path w="2034" h="1923" extrusionOk="0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6" name="Google Shape;5684;p70">
              <a:extLst>
                <a:ext uri="{FF2B5EF4-FFF2-40B4-BE49-F238E27FC236}">
                  <a16:creationId xmlns:a16="http://schemas.microsoft.com/office/drawing/2014/main" id="{C4FBF17A-8558-5163-D3CB-71AB7AC1967F}"/>
                </a:ext>
              </a:extLst>
            </p:cNvPr>
            <p:cNvSpPr/>
            <p:nvPr/>
          </p:nvSpPr>
          <p:spPr>
            <a:xfrm>
              <a:off x="5052575" y="2272175"/>
              <a:ext cx="50700" cy="47900"/>
            </a:xfrm>
            <a:custGeom>
              <a:avLst/>
              <a:gdLst/>
              <a:ahLst/>
              <a:cxnLst/>
              <a:rect l="l" t="t" r="r" b="b"/>
              <a:pathLst>
                <a:path w="2028" h="1916" extrusionOk="0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7" name="Google Shape;5685;p70">
              <a:extLst>
                <a:ext uri="{FF2B5EF4-FFF2-40B4-BE49-F238E27FC236}">
                  <a16:creationId xmlns:a16="http://schemas.microsoft.com/office/drawing/2014/main" id="{6E817919-99B6-2228-C518-8C70838E74F2}"/>
                </a:ext>
              </a:extLst>
            </p:cNvPr>
            <p:cNvSpPr/>
            <p:nvPr/>
          </p:nvSpPr>
          <p:spPr>
            <a:xfrm>
              <a:off x="5475050" y="2197300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8" name="Google Shape;5686;p70">
              <a:extLst>
                <a:ext uri="{FF2B5EF4-FFF2-40B4-BE49-F238E27FC236}">
                  <a16:creationId xmlns:a16="http://schemas.microsoft.com/office/drawing/2014/main" id="{76DD87A0-AC5E-4CF7-9DA0-A8233EF53403}"/>
                </a:ext>
              </a:extLst>
            </p:cNvPr>
            <p:cNvSpPr/>
            <p:nvPr/>
          </p:nvSpPr>
          <p:spPr>
            <a:xfrm>
              <a:off x="5477925" y="2102800"/>
              <a:ext cx="50675" cy="47900"/>
            </a:xfrm>
            <a:custGeom>
              <a:avLst/>
              <a:gdLst/>
              <a:ahLst/>
              <a:cxnLst/>
              <a:rect l="l" t="t" r="r" b="b"/>
              <a:pathLst>
                <a:path w="2027" h="1916" extrusionOk="0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9" name="Google Shape;5687;p70">
              <a:extLst>
                <a:ext uri="{FF2B5EF4-FFF2-40B4-BE49-F238E27FC236}">
                  <a16:creationId xmlns:a16="http://schemas.microsoft.com/office/drawing/2014/main" id="{00EEDC60-B8E1-EC3D-E690-DFCC7A19F0F7}"/>
                </a:ext>
              </a:extLst>
            </p:cNvPr>
            <p:cNvSpPr/>
            <p:nvPr/>
          </p:nvSpPr>
          <p:spPr>
            <a:xfrm>
              <a:off x="5477775" y="2272000"/>
              <a:ext cx="50825" cy="48075"/>
            </a:xfrm>
            <a:custGeom>
              <a:avLst/>
              <a:gdLst/>
              <a:ahLst/>
              <a:cxnLst/>
              <a:rect l="l" t="t" r="r" b="b"/>
              <a:pathLst>
                <a:path w="2033" h="1923" extrusionOk="0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</p:grpSp>
      <p:grpSp>
        <p:nvGrpSpPr>
          <p:cNvPr id="30" name="Google Shape;5526;p70">
            <a:extLst>
              <a:ext uri="{FF2B5EF4-FFF2-40B4-BE49-F238E27FC236}">
                <a16:creationId xmlns:a16="http://schemas.microsoft.com/office/drawing/2014/main" id="{F6981491-A9F5-C882-F267-4A6C7C26AFE6}"/>
              </a:ext>
            </a:extLst>
          </p:cNvPr>
          <p:cNvGrpSpPr/>
          <p:nvPr/>
        </p:nvGrpSpPr>
        <p:grpSpPr>
          <a:xfrm>
            <a:off x="9476685" y="1904514"/>
            <a:ext cx="341185" cy="413519"/>
            <a:chOff x="1529350" y="258825"/>
            <a:chExt cx="423475" cy="481825"/>
          </a:xfrm>
          <a:solidFill>
            <a:srgbClr val="F39C12"/>
          </a:solidFill>
        </p:grpSpPr>
        <p:sp>
          <p:nvSpPr>
            <p:cNvPr id="31" name="Google Shape;5527;p70">
              <a:extLst>
                <a:ext uri="{FF2B5EF4-FFF2-40B4-BE49-F238E27FC236}">
                  <a16:creationId xmlns:a16="http://schemas.microsoft.com/office/drawing/2014/main" id="{989DB3CD-6138-87E3-0DA7-1074A283E295}"/>
                </a:ext>
              </a:extLst>
            </p:cNvPr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32" name="Google Shape;5528;p70">
              <a:extLst>
                <a:ext uri="{FF2B5EF4-FFF2-40B4-BE49-F238E27FC236}">
                  <a16:creationId xmlns:a16="http://schemas.microsoft.com/office/drawing/2014/main" id="{918192EB-1352-59D0-6419-D1234FC08F16}"/>
                </a:ext>
              </a:extLst>
            </p:cNvPr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</p:grpSp>
      <p:grpSp>
        <p:nvGrpSpPr>
          <p:cNvPr id="33" name="Google Shape;6104;p71">
            <a:extLst>
              <a:ext uri="{FF2B5EF4-FFF2-40B4-BE49-F238E27FC236}">
                <a16:creationId xmlns:a16="http://schemas.microsoft.com/office/drawing/2014/main" id="{5C11B067-B5A6-47D5-75A3-54CC81678B78}"/>
              </a:ext>
            </a:extLst>
          </p:cNvPr>
          <p:cNvGrpSpPr/>
          <p:nvPr/>
        </p:nvGrpSpPr>
        <p:grpSpPr>
          <a:xfrm>
            <a:off x="9289801" y="2788749"/>
            <a:ext cx="357476" cy="329580"/>
            <a:chOff x="-28462125" y="3199700"/>
            <a:chExt cx="298550" cy="259150"/>
          </a:xfrm>
          <a:solidFill>
            <a:srgbClr val="F39C12"/>
          </a:solidFill>
        </p:grpSpPr>
        <p:sp>
          <p:nvSpPr>
            <p:cNvPr id="34" name="Google Shape;6105;p71">
              <a:extLst>
                <a:ext uri="{FF2B5EF4-FFF2-40B4-BE49-F238E27FC236}">
                  <a16:creationId xmlns:a16="http://schemas.microsoft.com/office/drawing/2014/main" id="{912F38F9-276C-4D18-1DC5-E03EECEF227A}"/>
                </a:ext>
              </a:extLst>
            </p:cNvPr>
            <p:cNvSpPr/>
            <p:nvPr/>
          </p:nvSpPr>
          <p:spPr>
            <a:xfrm>
              <a:off x="-28459750" y="3284775"/>
              <a:ext cx="296175" cy="104775"/>
            </a:xfrm>
            <a:custGeom>
              <a:avLst/>
              <a:gdLst/>
              <a:ahLst/>
              <a:cxnLst/>
              <a:rect l="l" t="t" r="r" b="b"/>
              <a:pathLst>
                <a:path w="11847" h="4191" extrusionOk="0">
                  <a:moveTo>
                    <a:pt x="5230" y="0"/>
                  </a:moveTo>
                  <a:cubicBezTo>
                    <a:pt x="5073" y="0"/>
                    <a:pt x="4947" y="63"/>
                    <a:pt x="4915" y="189"/>
                  </a:cubicBezTo>
                  <a:lnTo>
                    <a:pt x="4096" y="2080"/>
                  </a:lnTo>
                  <a:lnTo>
                    <a:pt x="347" y="2080"/>
                  </a:lnTo>
                  <a:cubicBezTo>
                    <a:pt x="158" y="2080"/>
                    <a:pt x="0" y="2237"/>
                    <a:pt x="0" y="2426"/>
                  </a:cubicBezTo>
                  <a:cubicBezTo>
                    <a:pt x="0" y="2615"/>
                    <a:pt x="158" y="2773"/>
                    <a:pt x="347" y="2773"/>
                  </a:cubicBezTo>
                  <a:lnTo>
                    <a:pt x="4316" y="2773"/>
                  </a:lnTo>
                  <a:cubicBezTo>
                    <a:pt x="4411" y="2773"/>
                    <a:pt x="4505" y="2710"/>
                    <a:pt x="4600" y="2584"/>
                  </a:cubicBezTo>
                  <a:lnTo>
                    <a:pt x="5199" y="1292"/>
                  </a:lnTo>
                  <a:lnTo>
                    <a:pt x="6238" y="3970"/>
                  </a:lnTo>
                  <a:cubicBezTo>
                    <a:pt x="6301" y="4096"/>
                    <a:pt x="6396" y="4159"/>
                    <a:pt x="6522" y="4191"/>
                  </a:cubicBezTo>
                  <a:lnTo>
                    <a:pt x="6553" y="4191"/>
                  </a:lnTo>
                  <a:cubicBezTo>
                    <a:pt x="6679" y="4191"/>
                    <a:pt x="6805" y="4127"/>
                    <a:pt x="6868" y="4033"/>
                  </a:cubicBezTo>
                  <a:lnTo>
                    <a:pt x="7624" y="2836"/>
                  </a:lnTo>
                  <a:lnTo>
                    <a:pt x="11500" y="2836"/>
                  </a:lnTo>
                  <a:cubicBezTo>
                    <a:pt x="11689" y="2836"/>
                    <a:pt x="11846" y="2678"/>
                    <a:pt x="11846" y="2458"/>
                  </a:cubicBezTo>
                  <a:cubicBezTo>
                    <a:pt x="11846" y="2269"/>
                    <a:pt x="11689" y="2111"/>
                    <a:pt x="11500" y="2111"/>
                  </a:cubicBezTo>
                  <a:lnTo>
                    <a:pt x="7435" y="2111"/>
                  </a:lnTo>
                  <a:cubicBezTo>
                    <a:pt x="7309" y="2111"/>
                    <a:pt x="7183" y="2206"/>
                    <a:pt x="7120" y="2269"/>
                  </a:cubicBezTo>
                  <a:lnTo>
                    <a:pt x="6648" y="3056"/>
                  </a:lnTo>
                  <a:lnTo>
                    <a:pt x="5545" y="221"/>
                  </a:lnTo>
                  <a:cubicBezTo>
                    <a:pt x="5514" y="95"/>
                    <a:pt x="5388" y="0"/>
                    <a:pt x="5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35" name="Google Shape;6106;p71">
              <a:extLst>
                <a:ext uri="{FF2B5EF4-FFF2-40B4-BE49-F238E27FC236}">
                  <a16:creationId xmlns:a16="http://schemas.microsoft.com/office/drawing/2014/main" id="{E7459003-AE4D-57D0-2D9F-D27FCA7E014C}"/>
                </a:ext>
              </a:extLst>
            </p:cNvPr>
            <p:cNvSpPr/>
            <p:nvPr/>
          </p:nvSpPr>
          <p:spPr>
            <a:xfrm>
              <a:off x="-28462125" y="3199700"/>
              <a:ext cx="295400" cy="125275"/>
            </a:xfrm>
            <a:custGeom>
              <a:avLst/>
              <a:gdLst/>
              <a:ahLst/>
              <a:cxnLst/>
              <a:rect l="l" t="t" r="r" b="b"/>
              <a:pathLst>
                <a:path w="11816" h="5011" extrusionOk="0">
                  <a:moveTo>
                    <a:pt x="3151" y="1"/>
                  </a:moveTo>
                  <a:cubicBezTo>
                    <a:pt x="1387" y="1"/>
                    <a:pt x="1" y="1419"/>
                    <a:pt x="1" y="3277"/>
                  </a:cubicBezTo>
                  <a:cubicBezTo>
                    <a:pt x="1" y="3876"/>
                    <a:pt x="158" y="4349"/>
                    <a:pt x="442" y="4821"/>
                  </a:cubicBezTo>
                  <a:lnTo>
                    <a:pt x="3655" y="4821"/>
                  </a:lnTo>
                  <a:lnTo>
                    <a:pt x="4285" y="3340"/>
                  </a:lnTo>
                  <a:cubicBezTo>
                    <a:pt x="4443" y="2994"/>
                    <a:pt x="4821" y="2773"/>
                    <a:pt x="5199" y="2710"/>
                  </a:cubicBezTo>
                  <a:cubicBezTo>
                    <a:pt x="5672" y="2710"/>
                    <a:pt x="6018" y="2994"/>
                    <a:pt x="6176" y="3403"/>
                  </a:cubicBezTo>
                  <a:lnTo>
                    <a:pt x="6806" y="5010"/>
                  </a:lnTo>
                  <a:cubicBezTo>
                    <a:pt x="6963" y="4884"/>
                    <a:pt x="7215" y="4821"/>
                    <a:pt x="7404" y="4821"/>
                  </a:cubicBezTo>
                  <a:lnTo>
                    <a:pt x="11374" y="4821"/>
                  </a:lnTo>
                  <a:cubicBezTo>
                    <a:pt x="11626" y="4349"/>
                    <a:pt x="11815" y="3813"/>
                    <a:pt x="11815" y="3277"/>
                  </a:cubicBezTo>
                  <a:cubicBezTo>
                    <a:pt x="11815" y="1419"/>
                    <a:pt x="10429" y="1"/>
                    <a:pt x="8665" y="1"/>
                  </a:cubicBezTo>
                  <a:cubicBezTo>
                    <a:pt x="7247" y="1"/>
                    <a:pt x="6396" y="977"/>
                    <a:pt x="5924" y="1860"/>
                  </a:cubicBezTo>
                  <a:cubicBezTo>
                    <a:pt x="5451" y="977"/>
                    <a:pt x="4537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36" name="Google Shape;6107;p71">
              <a:extLst>
                <a:ext uri="{FF2B5EF4-FFF2-40B4-BE49-F238E27FC236}">
                  <a16:creationId xmlns:a16="http://schemas.microsoft.com/office/drawing/2014/main" id="{71CD4098-F654-D50C-EDA8-17BDDE569293}"/>
                </a:ext>
              </a:extLst>
            </p:cNvPr>
            <p:cNvSpPr/>
            <p:nvPr/>
          </p:nvSpPr>
          <p:spPr>
            <a:xfrm>
              <a:off x="-28405400" y="3360375"/>
              <a:ext cx="186675" cy="98475"/>
            </a:xfrm>
            <a:custGeom>
              <a:avLst/>
              <a:gdLst/>
              <a:ahLst/>
              <a:cxnLst/>
              <a:rect l="l" t="t" r="r" b="b"/>
              <a:pathLst>
                <a:path w="7467" h="3939" extrusionOk="0">
                  <a:moveTo>
                    <a:pt x="2962" y="1"/>
                  </a:moveTo>
                  <a:cubicBezTo>
                    <a:pt x="2773" y="284"/>
                    <a:pt x="2458" y="442"/>
                    <a:pt x="2111" y="442"/>
                  </a:cubicBezTo>
                  <a:lnTo>
                    <a:pt x="0" y="442"/>
                  </a:lnTo>
                  <a:cubicBezTo>
                    <a:pt x="158" y="599"/>
                    <a:pt x="347" y="757"/>
                    <a:pt x="536" y="914"/>
                  </a:cubicBezTo>
                  <a:cubicBezTo>
                    <a:pt x="1449" y="1734"/>
                    <a:pt x="2426" y="2647"/>
                    <a:pt x="3434" y="3813"/>
                  </a:cubicBezTo>
                  <a:cubicBezTo>
                    <a:pt x="3529" y="3907"/>
                    <a:pt x="3592" y="3939"/>
                    <a:pt x="3718" y="3939"/>
                  </a:cubicBezTo>
                  <a:cubicBezTo>
                    <a:pt x="3844" y="3939"/>
                    <a:pt x="3907" y="3907"/>
                    <a:pt x="4001" y="3813"/>
                  </a:cubicBezTo>
                  <a:cubicBezTo>
                    <a:pt x="4978" y="2584"/>
                    <a:pt x="6018" y="1734"/>
                    <a:pt x="6900" y="914"/>
                  </a:cubicBezTo>
                  <a:cubicBezTo>
                    <a:pt x="7120" y="757"/>
                    <a:pt x="7278" y="599"/>
                    <a:pt x="7467" y="442"/>
                  </a:cubicBezTo>
                  <a:lnTo>
                    <a:pt x="5860" y="442"/>
                  </a:lnTo>
                  <a:lnTo>
                    <a:pt x="5293" y="1324"/>
                  </a:lnTo>
                  <a:cubicBezTo>
                    <a:pt x="5104" y="1639"/>
                    <a:pt x="4789" y="1860"/>
                    <a:pt x="4379" y="1860"/>
                  </a:cubicBezTo>
                  <a:lnTo>
                    <a:pt x="4316" y="1860"/>
                  </a:lnTo>
                  <a:cubicBezTo>
                    <a:pt x="3907" y="1797"/>
                    <a:pt x="3592" y="1576"/>
                    <a:pt x="3434" y="1167"/>
                  </a:cubicBezTo>
                  <a:lnTo>
                    <a:pt x="29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</p:grpSp>
      <p:grpSp>
        <p:nvGrpSpPr>
          <p:cNvPr id="37" name="Google Shape;6751;p72">
            <a:extLst>
              <a:ext uri="{FF2B5EF4-FFF2-40B4-BE49-F238E27FC236}">
                <a16:creationId xmlns:a16="http://schemas.microsoft.com/office/drawing/2014/main" id="{4C3240A8-DCF2-2AE7-58F9-FFE288FC4741}"/>
              </a:ext>
            </a:extLst>
          </p:cNvPr>
          <p:cNvGrpSpPr/>
          <p:nvPr/>
        </p:nvGrpSpPr>
        <p:grpSpPr>
          <a:xfrm>
            <a:off x="9257852" y="3501094"/>
            <a:ext cx="379548" cy="408837"/>
            <a:chOff x="2034675" y="3617925"/>
            <a:chExt cx="299325" cy="295200"/>
          </a:xfrm>
          <a:solidFill>
            <a:srgbClr val="F39C12"/>
          </a:solidFill>
        </p:grpSpPr>
        <p:sp>
          <p:nvSpPr>
            <p:cNvPr id="38" name="Google Shape;6752;p72">
              <a:extLst>
                <a:ext uri="{FF2B5EF4-FFF2-40B4-BE49-F238E27FC236}">
                  <a16:creationId xmlns:a16="http://schemas.microsoft.com/office/drawing/2014/main" id="{67D96E82-D72F-A8A2-FC6F-5D135FD443B7}"/>
                </a:ext>
              </a:extLst>
            </p:cNvPr>
            <p:cNvSpPr/>
            <p:nvPr/>
          </p:nvSpPr>
          <p:spPr>
            <a:xfrm>
              <a:off x="2195350" y="372190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lnTo>
                    <a:pt x="2773" y="1355"/>
                  </a:lnTo>
                  <a:cubicBezTo>
                    <a:pt x="2773" y="599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39" name="Google Shape;6753;p72">
              <a:extLst>
                <a:ext uri="{FF2B5EF4-FFF2-40B4-BE49-F238E27FC236}">
                  <a16:creationId xmlns:a16="http://schemas.microsoft.com/office/drawing/2014/main" id="{E3B85F4E-E621-CF13-753D-481EA3758C8D}"/>
                </a:ext>
              </a:extLst>
            </p:cNvPr>
            <p:cNvSpPr/>
            <p:nvPr/>
          </p:nvSpPr>
          <p:spPr>
            <a:xfrm>
              <a:off x="2211900" y="3669125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0" name="Google Shape;6754;p72">
              <a:extLst>
                <a:ext uri="{FF2B5EF4-FFF2-40B4-BE49-F238E27FC236}">
                  <a16:creationId xmlns:a16="http://schemas.microsoft.com/office/drawing/2014/main" id="{0D832477-C994-B41E-2350-5F3748628AF5}"/>
                </a:ext>
              </a:extLst>
            </p:cNvPr>
            <p:cNvSpPr/>
            <p:nvPr/>
          </p:nvSpPr>
          <p:spPr>
            <a:xfrm>
              <a:off x="2125250" y="3617925"/>
              <a:ext cx="208750" cy="208750"/>
            </a:xfrm>
            <a:custGeom>
              <a:avLst/>
              <a:gdLst/>
              <a:ahLst/>
              <a:cxnLst/>
              <a:rect l="l" t="t" r="r" b="b"/>
              <a:pathLst>
                <a:path w="8350" h="8350" extrusionOk="0">
                  <a:moveTo>
                    <a:pt x="4128" y="1387"/>
                  </a:moveTo>
                  <a:cubicBezTo>
                    <a:pt x="4884" y="1387"/>
                    <a:pt x="5514" y="2017"/>
                    <a:pt x="5514" y="2773"/>
                  </a:cubicBezTo>
                  <a:cubicBezTo>
                    <a:pt x="5514" y="3120"/>
                    <a:pt x="5357" y="3466"/>
                    <a:pt x="5136" y="3718"/>
                  </a:cubicBezTo>
                  <a:cubicBezTo>
                    <a:pt x="5766" y="4065"/>
                    <a:pt x="6176" y="4727"/>
                    <a:pt x="6176" y="5514"/>
                  </a:cubicBezTo>
                  <a:lnTo>
                    <a:pt x="6176" y="5892"/>
                  </a:lnTo>
                  <a:lnTo>
                    <a:pt x="6270" y="5892"/>
                  </a:lnTo>
                  <a:cubicBezTo>
                    <a:pt x="6270" y="6081"/>
                    <a:pt x="6113" y="6239"/>
                    <a:pt x="5924" y="6239"/>
                  </a:cubicBezTo>
                  <a:lnTo>
                    <a:pt x="2458" y="6239"/>
                  </a:lnTo>
                  <a:cubicBezTo>
                    <a:pt x="2238" y="6239"/>
                    <a:pt x="2080" y="6081"/>
                    <a:pt x="2080" y="5892"/>
                  </a:cubicBezTo>
                  <a:lnTo>
                    <a:pt x="2080" y="5514"/>
                  </a:lnTo>
                  <a:cubicBezTo>
                    <a:pt x="2080" y="4727"/>
                    <a:pt x="2521" y="4065"/>
                    <a:pt x="3151" y="3718"/>
                  </a:cubicBezTo>
                  <a:cubicBezTo>
                    <a:pt x="2931" y="3466"/>
                    <a:pt x="2773" y="3120"/>
                    <a:pt x="2773" y="2773"/>
                  </a:cubicBezTo>
                  <a:cubicBezTo>
                    <a:pt x="2773" y="2017"/>
                    <a:pt x="3403" y="1387"/>
                    <a:pt x="4128" y="1387"/>
                  </a:cubicBezTo>
                  <a:close/>
                  <a:moveTo>
                    <a:pt x="4191" y="1"/>
                  </a:moveTo>
                  <a:cubicBezTo>
                    <a:pt x="1891" y="1"/>
                    <a:pt x="1" y="1860"/>
                    <a:pt x="1" y="4191"/>
                  </a:cubicBezTo>
                  <a:cubicBezTo>
                    <a:pt x="1" y="6522"/>
                    <a:pt x="1860" y="8350"/>
                    <a:pt x="4191" y="8350"/>
                  </a:cubicBezTo>
                  <a:cubicBezTo>
                    <a:pt x="6459" y="8350"/>
                    <a:pt x="8350" y="6522"/>
                    <a:pt x="8350" y="4191"/>
                  </a:cubicBezTo>
                  <a:cubicBezTo>
                    <a:pt x="8350" y="1860"/>
                    <a:pt x="6459" y="1"/>
                    <a:pt x="41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1" name="Google Shape;6755;p72">
              <a:extLst>
                <a:ext uri="{FF2B5EF4-FFF2-40B4-BE49-F238E27FC236}">
                  <a16:creationId xmlns:a16="http://schemas.microsoft.com/office/drawing/2014/main" id="{3296674C-7AF8-C441-A2F4-4DC2D9B41ACD}"/>
                </a:ext>
              </a:extLst>
            </p:cNvPr>
            <p:cNvSpPr/>
            <p:nvPr/>
          </p:nvSpPr>
          <p:spPr>
            <a:xfrm>
              <a:off x="2107150" y="3771525"/>
              <a:ext cx="73275" cy="72475"/>
            </a:xfrm>
            <a:custGeom>
              <a:avLst/>
              <a:gdLst/>
              <a:ahLst/>
              <a:cxnLst/>
              <a:rect l="l" t="t" r="r" b="b"/>
              <a:pathLst>
                <a:path w="2931" h="2899" extrusionOk="0">
                  <a:moveTo>
                    <a:pt x="504" y="0"/>
                  </a:moveTo>
                  <a:lnTo>
                    <a:pt x="378" y="126"/>
                  </a:lnTo>
                  <a:cubicBezTo>
                    <a:pt x="0" y="536"/>
                    <a:pt x="0" y="1198"/>
                    <a:pt x="378" y="1576"/>
                  </a:cubicBezTo>
                  <a:lnTo>
                    <a:pt x="1355" y="2584"/>
                  </a:lnTo>
                  <a:cubicBezTo>
                    <a:pt x="1576" y="2773"/>
                    <a:pt x="1828" y="2899"/>
                    <a:pt x="2111" y="2899"/>
                  </a:cubicBezTo>
                  <a:cubicBezTo>
                    <a:pt x="2395" y="2899"/>
                    <a:pt x="2678" y="2773"/>
                    <a:pt x="2867" y="2584"/>
                  </a:cubicBezTo>
                  <a:lnTo>
                    <a:pt x="2930" y="2458"/>
                  </a:lnTo>
                  <a:cubicBezTo>
                    <a:pt x="1828" y="1985"/>
                    <a:pt x="977" y="1071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2" name="Google Shape;6756;p72">
              <a:extLst>
                <a:ext uri="{FF2B5EF4-FFF2-40B4-BE49-F238E27FC236}">
                  <a16:creationId xmlns:a16="http://schemas.microsoft.com/office/drawing/2014/main" id="{ACFC777D-7F37-5CE2-2B11-3F04866183AD}"/>
                </a:ext>
              </a:extLst>
            </p:cNvPr>
            <p:cNvSpPr/>
            <p:nvPr/>
          </p:nvSpPr>
          <p:spPr>
            <a:xfrm>
              <a:off x="2034675" y="3816425"/>
              <a:ext cx="100050" cy="96700"/>
            </a:xfrm>
            <a:custGeom>
              <a:avLst/>
              <a:gdLst/>
              <a:ahLst/>
              <a:cxnLst/>
              <a:rect l="l" t="t" r="r" b="b"/>
              <a:pathLst>
                <a:path w="4002" h="3868" extrusionOk="0">
                  <a:moveTo>
                    <a:pt x="2521" y="0"/>
                  </a:moveTo>
                  <a:lnTo>
                    <a:pt x="410" y="2111"/>
                  </a:lnTo>
                  <a:cubicBezTo>
                    <a:pt x="1" y="2520"/>
                    <a:pt x="1" y="3182"/>
                    <a:pt x="410" y="3560"/>
                  </a:cubicBezTo>
                  <a:cubicBezTo>
                    <a:pt x="599" y="3765"/>
                    <a:pt x="867" y="3867"/>
                    <a:pt x="1135" y="3867"/>
                  </a:cubicBezTo>
                  <a:cubicBezTo>
                    <a:pt x="1403" y="3867"/>
                    <a:pt x="1671" y="3765"/>
                    <a:pt x="1860" y="3560"/>
                  </a:cubicBezTo>
                  <a:lnTo>
                    <a:pt x="4002" y="1449"/>
                  </a:lnTo>
                  <a:cubicBezTo>
                    <a:pt x="3907" y="1418"/>
                    <a:pt x="3844" y="1323"/>
                    <a:pt x="3750" y="1260"/>
                  </a:cubicBezTo>
                  <a:lnTo>
                    <a:pt x="2773" y="252"/>
                  </a:lnTo>
                  <a:cubicBezTo>
                    <a:pt x="2679" y="189"/>
                    <a:pt x="2616" y="95"/>
                    <a:pt x="25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</p:grpSp>
      <p:grpSp>
        <p:nvGrpSpPr>
          <p:cNvPr id="47" name="Google Shape;7055;p73">
            <a:extLst>
              <a:ext uri="{FF2B5EF4-FFF2-40B4-BE49-F238E27FC236}">
                <a16:creationId xmlns:a16="http://schemas.microsoft.com/office/drawing/2014/main" id="{C8BF26F5-332E-5F94-5876-9CAEE104DF1A}"/>
              </a:ext>
            </a:extLst>
          </p:cNvPr>
          <p:cNvGrpSpPr/>
          <p:nvPr/>
        </p:nvGrpSpPr>
        <p:grpSpPr>
          <a:xfrm>
            <a:off x="9437430" y="4300646"/>
            <a:ext cx="374590" cy="356568"/>
            <a:chOff x="-32576675" y="3944600"/>
            <a:chExt cx="307200" cy="292025"/>
          </a:xfrm>
          <a:solidFill>
            <a:srgbClr val="F39C12"/>
          </a:solidFill>
        </p:grpSpPr>
        <p:sp>
          <p:nvSpPr>
            <p:cNvPr id="48" name="Google Shape;7056;p73">
              <a:extLst>
                <a:ext uri="{FF2B5EF4-FFF2-40B4-BE49-F238E27FC236}">
                  <a16:creationId xmlns:a16="http://schemas.microsoft.com/office/drawing/2014/main" id="{13972776-A200-10C5-6618-47D4D7F953D7}"/>
                </a:ext>
              </a:extLst>
            </p:cNvPr>
            <p:cNvSpPr/>
            <p:nvPr/>
          </p:nvSpPr>
          <p:spPr>
            <a:xfrm>
              <a:off x="-32482950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9" name="Google Shape;7057;p73">
              <a:extLst>
                <a:ext uri="{FF2B5EF4-FFF2-40B4-BE49-F238E27FC236}">
                  <a16:creationId xmlns:a16="http://schemas.microsoft.com/office/drawing/2014/main" id="{9803106E-5BDE-2EB0-0ED7-08D56BA4579F}"/>
                </a:ext>
              </a:extLst>
            </p:cNvPr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</p:grpSp>
      <p:grpSp>
        <p:nvGrpSpPr>
          <p:cNvPr id="50" name="Google Shape;6180;p71">
            <a:extLst>
              <a:ext uri="{FF2B5EF4-FFF2-40B4-BE49-F238E27FC236}">
                <a16:creationId xmlns:a16="http://schemas.microsoft.com/office/drawing/2014/main" id="{F088EF1D-0436-C8A6-2257-73DAE65DE02F}"/>
              </a:ext>
            </a:extLst>
          </p:cNvPr>
          <p:cNvGrpSpPr/>
          <p:nvPr/>
        </p:nvGrpSpPr>
        <p:grpSpPr>
          <a:xfrm>
            <a:off x="9916130" y="5131322"/>
            <a:ext cx="325317" cy="354992"/>
            <a:chOff x="-27691025" y="3175300"/>
            <a:chExt cx="251275" cy="295375"/>
          </a:xfrm>
          <a:solidFill>
            <a:srgbClr val="F39C12"/>
          </a:solidFill>
        </p:grpSpPr>
        <p:sp>
          <p:nvSpPr>
            <p:cNvPr id="51" name="Google Shape;6181;p71">
              <a:extLst>
                <a:ext uri="{FF2B5EF4-FFF2-40B4-BE49-F238E27FC236}">
                  <a16:creationId xmlns:a16="http://schemas.microsoft.com/office/drawing/2014/main" id="{8577225E-92E1-0059-3EEF-8DB0F4CFF0DA}"/>
                </a:ext>
              </a:extLst>
            </p:cNvPr>
            <p:cNvSpPr/>
            <p:nvPr/>
          </p:nvSpPr>
          <p:spPr>
            <a:xfrm>
              <a:off x="-27492550" y="329815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78" y="726"/>
                  </a:cubicBezTo>
                  <a:cubicBezTo>
                    <a:pt x="599" y="663"/>
                    <a:pt x="725" y="505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52" name="Google Shape;6182;p71">
              <a:extLst>
                <a:ext uri="{FF2B5EF4-FFF2-40B4-BE49-F238E27FC236}">
                  <a16:creationId xmlns:a16="http://schemas.microsoft.com/office/drawing/2014/main" id="{B547DD53-A96A-8F96-E07F-9E47B3F28B59}"/>
                </a:ext>
              </a:extLst>
            </p:cNvPr>
            <p:cNvSpPr/>
            <p:nvPr/>
          </p:nvSpPr>
          <p:spPr>
            <a:xfrm>
              <a:off x="-27613050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32" y="1922"/>
                    <a:pt x="158" y="2080"/>
                    <a:pt x="347" y="2080"/>
                  </a:cubicBezTo>
                  <a:cubicBezTo>
                    <a:pt x="536" y="2080"/>
                    <a:pt x="693" y="1922"/>
                    <a:pt x="693" y="1733"/>
                  </a:cubicBezTo>
                  <a:lnTo>
                    <a:pt x="693" y="1386"/>
                  </a:lnTo>
                  <a:lnTo>
                    <a:pt x="1040" y="1386"/>
                  </a:lnTo>
                  <a:cubicBezTo>
                    <a:pt x="1260" y="1386"/>
                    <a:pt x="1418" y="1544"/>
                    <a:pt x="1418" y="1733"/>
                  </a:cubicBezTo>
                  <a:lnTo>
                    <a:pt x="1418" y="2899"/>
                  </a:lnTo>
                  <a:cubicBezTo>
                    <a:pt x="1197" y="3025"/>
                    <a:pt x="1040" y="3277"/>
                    <a:pt x="1040" y="3497"/>
                  </a:cubicBezTo>
                  <a:lnTo>
                    <a:pt x="1040" y="4222"/>
                  </a:lnTo>
                  <a:lnTo>
                    <a:pt x="2426" y="4222"/>
                  </a:lnTo>
                  <a:lnTo>
                    <a:pt x="2426" y="3497"/>
                  </a:lnTo>
                  <a:cubicBezTo>
                    <a:pt x="2426" y="3214"/>
                    <a:pt x="2268" y="3025"/>
                    <a:pt x="2079" y="2899"/>
                  </a:cubicBezTo>
                  <a:lnTo>
                    <a:pt x="2079" y="1733"/>
                  </a:lnTo>
                  <a:cubicBezTo>
                    <a:pt x="2079" y="1134"/>
                    <a:pt x="1607" y="693"/>
                    <a:pt x="1040" y="693"/>
                  </a:cubicBezTo>
                  <a:lnTo>
                    <a:pt x="693" y="693"/>
                  </a:ln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53" name="Google Shape;6183;p71">
              <a:extLst>
                <a:ext uri="{FF2B5EF4-FFF2-40B4-BE49-F238E27FC236}">
                  <a16:creationId xmlns:a16="http://schemas.microsoft.com/office/drawing/2014/main" id="{796A343A-7146-061C-FF76-7FC00E305B0A}"/>
                </a:ext>
              </a:extLst>
            </p:cNvPr>
            <p:cNvSpPr/>
            <p:nvPr/>
          </p:nvSpPr>
          <p:spPr>
            <a:xfrm>
              <a:off x="-27691025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2079" y="0"/>
                  </a:moveTo>
                  <a:cubicBezTo>
                    <a:pt x="1890" y="0"/>
                    <a:pt x="1733" y="158"/>
                    <a:pt x="1733" y="347"/>
                  </a:cubicBezTo>
                  <a:lnTo>
                    <a:pt x="1733" y="693"/>
                  </a:lnTo>
                  <a:lnTo>
                    <a:pt x="1386" y="693"/>
                  </a:lnTo>
                  <a:cubicBezTo>
                    <a:pt x="788" y="693"/>
                    <a:pt x="347" y="1166"/>
                    <a:pt x="347" y="1733"/>
                  </a:cubicBezTo>
                  <a:lnTo>
                    <a:pt x="347" y="2899"/>
                  </a:lnTo>
                  <a:cubicBezTo>
                    <a:pt x="158" y="3025"/>
                    <a:pt x="0" y="3277"/>
                    <a:pt x="0" y="3497"/>
                  </a:cubicBezTo>
                  <a:lnTo>
                    <a:pt x="0" y="4222"/>
                  </a:lnTo>
                  <a:lnTo>
                    <a:pt x="1386" y="4222"/>
                  </a:lnTo>
                  <a:lnTo>
                    <a:pt x="1386" y="3497"/>
                  </a:lnTo>
                  <a:cubicBezTo>
                    <a:pt x="1386" y="3214"/>
                    <a:pt x="1229" y="3025"/>
                    <a:pt x="1008" y="2899"/>
                  </a:cubicBezTo>
                  <a:lnTo>
                    <a:pt x="1008" y="1733"/>
                  </a:lnTo>
                  <a:cubicBezTo>
                    <a:pt x="1008" y="1544"/>
                    <a:pt x="1166" y="1386"/>
                    <a:pt x="1386" y="1386"/>
                  </a:cubicBezTo>
                  <a:lnTo>
                    <a:pt x="1733" y="1386"/>
                  </a:lnTo>
                  <a:lnTo>
                    <a:pt x="1733" y="1733"/>
                  </a:lnTo>
                  <a:cubicBezTo>
                    <a:pt x="1733" y="1922"/>
                    <a:pt x="1890" y="2080"/>
                    <a:pt x="2079" y="2080"/>
                  </a:cubicBezTo>
                  <a:cubicBezTo>
                    <a:pt x="2268" y="2080"/>
                    <a:pt x="2426" y="1922"/>
                    <a:pt x="2426" y="1733"/>
                  </a:cubicBezTo>
                  <a:lnTo>
                    <a:pt x="2426" y="347"/>
                  </a:lnTo>
                  <a:cubicBezTo>
                    <a:pt x="2426" y="158"/>
                    <a:pt x="2268" y="0"/>
                    <a:pt x="20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54" name="Google Shape;6184;p71">
              <a:extLst>
                <a:ext uri="{FF2B5EF4-FFF2-40B4-BE49-F238E27FC236}">
                  <a16:creationId xmlns:a16="http://schemas.microsoft.com/office/drawing/2014/main" id="{A8017C2E-2688-3A66-4E97-C9F5C5CC3B7F}"/>
                </a:ext>
              </a:extLst>
            </p:cNvPr>
            <p:cNvSpPr/>
            <p:nvPr/>
          </p:nvSpPr>
          <p:spPr>
            <a:xfrm>
              <a:off x="-27691025" y="3263500"/>
              <a:ext cx="251275" cy="207175"/>
            </a:xfrm>
            <a:custGeom>
              <a:avLst/>
              <a:gdLst/>
              <a:ahLst/>
              <a:cxnLst/>
              <a:rect l="l" t="t" r="r" b="b"/>
              <a:pathLst>
                <a:path w="10051" h="8287" extrusionOk="0">
                  <a:moveTo>
                    <a:pt x="8317" y="725"/>
                  </a:moveTo>
                  <a:cubicBezTo>
                    <a:pt x="8885" y="725"/>
                    <a:pt x="9326" y="1198"/>
                    <a:pt x="9326" y="1733"/>
                  </a:cubicBezTo>
                  <a:cubicBezTo>
                    <a:pt x="9326" y="2332"/>
                    <a:pt x="8853" y="2773"/>
                    <a:pt x="8317" y="2773"/>
                  </a:cubicBezTo>
                  <a:cubicBezTo>
                    <a:pt x="7750" y="2773"/>
                    <a:pt x="7278" y="2301"/>
                    <a:pt x="7278" y="1733"/>
                  </a:cubicBezTo>
                  <a:cubicBezTo>
                    <a:pt x="7278" y="1166"/>
                    <a:pt x="7750" y="725"/>
                    <a:pt x="8317" y="725"/>
                  </a:cubicBezTo>
                  <a:close/>
                  <a:moveTo>
                    <a:pt x="8317" y="1"/>
                  </a:moveTo>
                  <a:cubicBezTo>
                    <a:pt x="7372" y="1"/>
                    <a:pt x="6585" y="788"/>
                    <a:pt x="6585" y="1733"/>
                  </a:cubicBezTo>
                  <a:cubicBezTo>
                    <a:pt x="6585" y="2584"/>
                    <a:pt x="7152" y="3277"/>
                    <a:pt x="7939" y="3435"/>
                  </a:cubicBezTo>
                  <a:lnTo>
                    <a:pt x="7939" y="5199"/>
                  </a:lnTo>
                  <a:cubicBezTo>
                    <a:pt x="7939" y="6554"/>
                    <a:pt x="6837" y="7656"/>
                    <a:pt x="5513" y="7656"/>
                  </a:cubicBezTo>
                  <a:cubicBezTo>
                    <a:pt x="4190" y="7656"/>
                    <a:pt x="3088" y="6554"/>
                    <a:pt x="3088" y="5199"/>
                  </a:cubicBezTo>
                  <a:lnTo>
                    <a:pt x="3088" y="4506"/>
                  </a:lnTo>
                  <a:lnTo>
                    <a:pt x="3088" y="4443"/>
                  </a:lnTo>
                  <a:cubicBezTo>
                    <a:pt x="4316" y="4317"/>
                    <a:pt x="5324" y="3309"/>
                    <a:pt x="5482" y="2049"/>
                  </a:cubicBezTo>
                  <a:cubicBezTo>
                    <a:pt x="5513" y="1797"/>
                    <a:pt x="5513" y="1891"/>
                    <a:pt x="5513" y="1355"/>
                  </a:cubicBezTo>
                  <a:lnTo>
                    <a:pt x="4127" y="1355"/>
                  </a:lnTo>
                  <a:cubicBezTo>
                    <a:pt x="4127" y="1607"/>
                    <a:pt x="4127" y="1765"/>
                    <a:pt x="4096" y="2049"/>
                  </a:cubicBezTo>
                  <a:cubicBezTo>
                    <a:pt x="3938" y="2710"/>
                    <a:pt x="3340" y="3088"/>
                    <a:pt x="2741" y="3088"/>
                  </a:cubicBezTo>
                  <a:cubicBezTo>
                    <a:pt x="2174" y="3088"/>
                    <a:pt x="1575" y="2773"/>
                    <a:pt x="1418" y="2049"/>
                  </a:cubicBezTo>
                  <a:cubicBezTo>
                    <a:pt x="1386" y="1828"/>
                    <a:pt x="1386" y="1607"/>
                    <a:pt x="1386" y="1355"/>
                  </a:cubicBezTo>
                  <a:lnTo>
                    <a:pt x="0" y="1355"/>
                  </a:lnTo>
                  <a:cubicBezTo>
                    <a:pt x="0" y="1670"/>
                    <a:pt x="0" y="1733"/>
                    <a:pt x="32" y="2049"/>
                  </a:cubicBezTo>
                  <a:cubicBezTo>
                    <a:pt x="221" y="3277"/>
                    <a:pt x="1166" y="4317"/>
                    <a:pt x="2426" y="4474"/>
                  </a:cubicBezTo>
                  <a:lnTo>
                    <a:pt x="2426" y="5168"/>
                  </a:lnTo>
                  <a:cubicBezTo>
                    <a:pt x="2426" y="5672"/>
                    <a:pt x="2552" y="6144"/>
                    <a:pt x="2804" y="6585"/>
                  </a:cubicBezTo>
                  <a:cubicBezTo>
                    <a:pt x="3308" y="7625"/>
                    <a:pt x="4379" y="8286"/>
                    <a:pt x="5545" y="8286"/>
                  </a:cubicBezTo>
                  <a:cubicBezTo>
                    <a:pt x="7278" y="8286"/>
                    <a:pt x="8664" y="6869"/>
                    <a:pt x="8664" y="5168"/>
                  </a:cubicBezTo>
                  <a:lnTo>
                    <a:pt x="8664" y="3435"/>
                  </a:lnTo>
                  <a:cubicBezTo>
                    <a:pt x="9452" y="3277"/>
                    <a:pt x="10050" y="2584"/>
                    <a:pt x="10050" y="1733"/>
                  </a:cubicBezTo>
                  <a:cubicBezTo>
                    <a:pt x="10050" y="788"/>
                    <a:pt x="9263" y="1"/>
                    <a:pt x="83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</p:grpSp>
      <p:sp>
        <p:nvSpPr>
          <p:cNvPr id="56" name="Oval 55">
            <a:extLst>
              <a:ext uri="{FF2B5EF4-FFF2-40B4-BE49-F238E27FC236}">
                <a16:creationId xmlns:a16="http://schemas.microsoft.com/office/drawing/2014/main" id="{87EE47E4-BB76-4EF4-AFB3-A155DEC3CC8A}"/>
              </a:ext>
            </a:extLst>
          </p:cNvPr>
          <p:cNvSpPr/>
          <p:nvPr/>
        </p:nvSpPr>
        <p:spPr>
          <a:xfrm>
            <a:off x="11414234" y="5982775"/>
            <a:ext cx="672662" cy="67027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cs typeface="B Nazanin" panose="000004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14EF2D-E0A2-4AAE-A44D-F2098FE3CDC3}"/>
              </a:ext>
            </a:extLst>
          </p:cNvPr>
          <p:cNvSpPr txBox="1"/>
          <p:nvPr/>
        </p:nvSpPr>
        <p:spPr>
          <a:xfrm>
            <a:off x="11305540" y="6144194"/>
            <a:ext cx="913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36/32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4328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0A569-46C2-12DD-A059-5790E9D5B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7F72C16-4AD4-0870-74F7-8EAED6A6A937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cs typeface="B Nazanin" panose="00000400000000000000" pitchFamily="2" charset="-78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679919D-63D6-1640-F809-47903E161A8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B Nazanin" panose="00000400000000000000" pitchFamily="2" charset="-78"/>
            </a:endParaRPr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C7125AE-5F62-9A81-499B-B29603346167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41AA5EAC-6831-E516-51DC-80C30DA4D9C9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B1625CE2-EF6D-F9F9-E773-06C89EB9F3B1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D51ADCDB-7B5B-C4EA-B29F-3ABC936A9B82}"/>
              </a:ext>
            </a:extLst>
          </p:cNvPr>
          <p:cNvSpPr txBox="1"/>
          <p:nvPr/>
        </p:nvSpPr>
        <p:spPr>
          <a:xfrm>
            <a:off x="3130373" y="6093832"/>
            <a:ext cx="1857293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E0D7B561-9A8F-6F32-1309-4D195E8B826A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565724-19B4-765D-B51C-B89B0603C9BD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B Nazanin" panose="00000400000000000000" pitchFamily="2" charset="-78"/>
            </a:endParaRPr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020709D6-BB4C-1949-E184-3B6CD090F80B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B Nazanin" panose="00000400000000000000" pitchFamily="2" charset="-78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D3580C-A3F5-5E20-DC13-6044AE9CB0A3}"/>
              </a:ext>
            </a:extLst>
          </p:cNvPr>
          <p:cNvSpPr/>
          <p:nvPr/>
        </p:nvSpPr>
        <p:spPr>
          <a:xfrm>
            <a:off x="11366938" y="5982775"/>
            <a:ext cx="685652" cy="678345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B Nazanin" panose="00000400000000000000" pitchFamily="2" charset="-78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A2B036D-E485-8034-85C9-C0D02601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5540" y="6122505"/>
            <a:ext cx="837627" cy="408623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36/33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F66A2C53-95E9-FFCA-7942-94E620055A56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7A946063-8698-D636-BD48-911842F6D7E9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600" b="1" dirty="0">
                <a:solidFill>
                  <a:schemeClr val="bg1"/>
                </a:solidFill>
                <a:cs typeface="B Titr" panose="00000700000000000000" pitchFamily="2" charset="-78"/>
              </a:rPr>
              <a:t>نقاط قوت مطالعه</a:t>
            </a:r>
            <a:endParaRPr lang="en-US" sz="36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grpSp>
        <p:nvGrpSpPr>
          <p:cNvPr id="27" name="Google Shape;1060;p51">
            <a:extLst>
              <a:ext uri="{FF2B5EF4-FFF2-40B4-BE49-F238E27FC236}">
                <a16:creationId xmlns:a16="http://schemas.microsoft.com/office/drawing/2014/main" id="{0930710A-61E4-2CC3-D911-61738634BF6F}"/>
              </a:ext>
            </a:extLst>
          </p:cNvPr>
          <p:cNvGrpSpPr/>
          <p:nvPr/>
        </p:nvGrpSpPr>
        <p:grpSpPr>
          <a:xfrm>
            <a:off x="349728" y="4630754"/>
            <a:ext cx="1308114" cy="1306210"/>
            <a:chOff x="6130650" y="4381475"/>
            <a:chExt cx="252950" cy="25295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8" name="Google Shape;1061;p51">
              <a:extLst>
                <a:ext uri="{FF2B5EF4-FFF2-40B4-BE49-F238E27FC236}">
                  <a16:creationId xmlns:a16="http://schemas.microsoft.com/office/drawing/2014/main" id="{AB5ACBF0-0E2F-A23F-DC14-E43AEDF2BCAE}"/>
                </a:ext>
              </a:extLst>
            </p:cNvPr>
            <p:cNvSpPr/>
            <p:nvPr/>
          </p:nvSpPr>
          <p:spPr>
            <a:xfrm>
              <a:off x="6130650" y="4381475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cs typeface="B Nazanin" panose="00000400000000000000" pitchFamily="2" charset="-78"/>
              </a:endParaRPr>
            </a:p>
          </p:txBody>
        </p:sp>
        <p:sp>
          <p:nvSpPr>
            <p:cNvPr id="29" name="Google Shape;1062;p51">
              <a:extLst>
                <a:ext uri="{FF2B5EF4-FFF2-40B4-BE49-F238E27FC236}">
                  <a16:creationId xmlns:a16="http://schemas.microsoft.com/office/drawing/2014/main" id="{BF32D513-9E07-03CC-5A14-93480BD02758}"/>
                </a:ext>
              </a:extLst>
            </p:cNvPr>
            <p:cNvSpPr/>
            <p:nvPr/>
          </p:nvSpPr>
          <p:spPr>
            <a:xfrm>
              <a:off x="6266250" y="4488650"/>
              <a:ext cx="34375" cy="11325"/>
            </a:xfrm>
            <a:custGeom>
              <a:avLst/>
              <a:gdLst/>
              <a:ahLst/>
              <a:cxnLst/>
              <a:rect l="l" t="t" r="r" b="b"/>
              <a:pathLst>
                <a:path w="1375" h="453" extrusionOk="0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cs typeface="B Nazanin" panose="00000400000000000000" pitchFamily="2" charset="-78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FB157BD-604B-87DE-ABE3-218378E2FA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7E8E70A8-BCC9-1384-7D69-19E68A19DBBF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DE87432-0726-3EB6-0211-8E6DF11D8DA2}"/>
              </a:ext>
            </a:extLst>
          </p:cNvPr>
          <p:cNvSpPr/>
          <p:nvPr/>
        </p:nvSpPr>
        <p:spPr>
          <a:xfrm>
            <a:off x="9991630" y="1607480"/>
            <a:ext cx="1269677" cy="124055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D8CC4B1-2A90-DE54-AF0A-D0F232EA0E15}"/>
              </a:ext>
            </a:extLst>
          </p:cNvPr>
          <p:cNvSpPr/>
          <p:nvPr/>
        </p:nvSpPr>
        <p:spPr>
          <a:xfrm>
            <a:off x="7754151" y="1596802"/>
            <a:ext cx="1269677" cy="124055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cs typeface="B Nazanin" panose="00000400000000000000" pitchFamily="2" charset="-78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3FA6996-CD10-779D-72B1-431BDC5D652D}"/>
              </a:ext>
            </a:extLst>
          </p:cNvPr>
          <p:cNvSpPr/>
          <p:nvPr/>
        </p:nvSpPr>
        <p:spPr>
          <a:xfrm>
            <a:off x="5516672" y="1596802"/>
            <a:ext cx="1269677" cy="124055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2C9D89C-2D0A-A488-02F5-149C9C15853E}"/>
              </a:ext>
            </a:extLst>
          </p:cNvPr>
          <p:cNvSpPr/>
          <p:nvPr/>
        </p:nvSpPr>
        <p:spPr>
          <a:xfrm>
            <a:off x="3290674" y="1569273"/>
            <a:ext cx="1269677" cy="124055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CCE5D58-9C90-253E-C596-0D8C9787EC03}"/>
              </a:ext>
            </a:extLst>
          </p:cNvPr>
          <p:cNvSpPr/>
          <p:nvPr/>
        </p:nvSpPr>
        <p:spPr>
          <a:xfrm>
            <a:off x="1050004" y="1596802"/>
            <a:ext cx="1269677" cy="124055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2D0C339-63CB-6ACA-A7DC-6CB47D2D9AF2}"/>
              </a:ext>
            </a:extLst>
          </p:cNvPr>
          <p:cNvSpPr/>
          <p:nvPr/>
        </p:nvSpPr>
        <p:spPr>
          <a:xfrm>
            <a:off x="6716179" y="3745791"/>
            <a:ext cx="1269677" cy="124055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51FC80F-0E9E-8DE7-BB63-97AF669269B1}"/>
              </a:ext>
            </a:extLst>
          </p:cNvPr>
          <p:cNvSpPr/>
          <p:nvPr/>
        </p:nvSpPr>
        <p:spPr>
          <a:xfrm>
            <a:off x="4161878" y="3745791"/>
            <a:ext cx="1269677" cy="124055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50ED97E-4B05-5B29-CAC0-DAE6B59725B0}"/>
              </a:ext>
            </a:extLst>
          </p:cNvPr>
          <p:cNvSpPr txBox="1"/>
          <p:nvPr/>
        </p:nvSpPr>
        <p:spPr>
          <a:xfrm>
            <a:off x="9524321" y="3045924"/>
            <a:ext cx="227143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900" b="1">
                <a:cs typeface="B Nazanin" panose="00000400000000000000" pitchFamily="2" charset="-78"/>
              </a:rPr>
              <a:t>مراقبت روتین و واقعی</a:t>
            </a:r>
            <a:endParaRPr lang="en-US" sz="1900">
              <a:cs typeface="B Nazanin" panose="00000400000000000000" pitchFamily="2" charset="-78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F6F4218-8EFF-0927-CB51-A9F049449120}"/>
              </a:ext>
            </a:extLst>
          </p:cNvPr>
          <p:cNvSpPr txBox="1"/>
          <p:nvPr/>
        </p:nvSpPr>
        <p:spPr>
          <a:xfrm>
            <a:off x="7425667" y="3051863"/>
            <a:ext cx="20986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900" b="1">
                <a:cs typeface="B Nazanin" panose="00000400000000000000" pitchFamily="2" charset="-78"/>
              </a:rPr>
              <a:t>کوهورت بزرگ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0E741D8-8806-1C68-B0B7-34FA50FE331F}"/>
              </a:ext>
            </a:extLst>
          </p:cNvPr>
          <p:cNvSpPr txBox="1"/>
          <p:nvPr/>
        </p:nvSpPr>
        <p:spPr>
          <a:xfrm>
            <a:off x="5182784" y="3004853"/>
            <a:ext cx="1986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b="1">
                <a:cs typeface="B Nazanin" panose="00000400000000000000" pitchFamily="2" charset="-78"/>
              </a:rPr>
              <a:t>نمونه ناهمگون و بدون حذف دیجیتال</a:t>
            </a:r>
            <a:endParaRPr lang="en-US">
              <a:cs typeface="B Nazanin" panose="00000400000000000000" pitchFamily="2" charset="-78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BABDCA9-E05A-491C-7D8D-602D15F2EDF0}"/>
              </a:ext>
            </a:extLst>
          </p:cNvPr>
          <p:cNvSpPr txBox="1"/>
          <p:nvPr/>
        </p:nvSpPr>
        <p:spPr>
          <a:xfrm>
            <a:off x="2763564" y="3027021"/>
            <a:ext cx="232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b="1" dirty="0" err="1">
                <a:cs typeface="B Nazanin" panose="00000400000000000000" pitchFamily="2" charset="-78"/>
              </a:rPr>
              <a:t>داده</a:t>
            </a:r>
            <a:r>
              <a:rPr lang="en-US" b="1" dirty="0">
                <a:cs typeface="B Nazanin" panose="00000400000000000000" pitchFamily="2" charset="-78"/>
              </a:rPr>
              <a:t> </a:t>
            </a:r>
            <a:r>
              <a:rPr lang="en-US" b="1" dirty="0" err="1">
                <a:cs typeface="B Nazanin" panose="00000400000000000000" pitchFamily="2" charset="-78"/>
              </a:rPr>
              <a:t>عینی</a:t>
            </a:r>
            <a:r>
              <a:rPr lang="en-US" b="1" dirty="0">
                <a:cs typeface="B Nazanin" panose="00000400000000000000" pitchFamily="2" charset="-78"/>
              </a:rPr>
              <a:t> +</a:t>
            </a:r>
            <a:r>
              <a:rPr lang="fa-IR" b="1" dirty="0">
                <a:cs typeface="B Nazanin" panose="00000400000000000000" pitchFamily="2" charset="-78"/>
              </a:rPr>
              <a:t> </a:t>
            </a:r>
            <a:r>
              <a:rPr lang="en-US" b="1" dirty="0">
                <a:cs typeface="B Nazanin" panose="00000400000000000000" pitchFamily="2" charset="-78"/>
              </a:rPr>
              <a:t> </a:t>
            </a:r>
            <a:r>
              <a:rPr lang="en-US" b="1" dirty="0" err="1">
                <a:cs typeface="B Nazanin" panose="00000400000000000000" pitchFamily="2" charset="-78"/>
              </a:rPr>
              <a:t>خودگزارشی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A7928C8-AE9A-9D17-A8C6-52E4CCC8454B}"/>
              </a:ext>
            </a:extLst>
          </p:cNvPr>
          <p:cNvSpPr txBox="1"/>
          <p:nvPr/>
        </p:nvSpPr>
        <p:spPr>
          <a:xfrm>
            <a:off x="726085" y="3045923"/>
            <a:ext cx="186351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900" b="1">
                <a:cs typeface="B Nazanin" panose="00000400000000000000" pitchFamily="2" charset="-78"/>
              </a:rPr>
              <a:t>پیگیری ۱۲ماهه</a:t>
            </a:r>
            <a:endParaRPr lang="en-US" sz="1900">
              <a:cs typeface="B Nazanin" panose="00000400000000000000" pitchFamily="2" charset="-78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60EFF40-5434-7D3E-6362-1819D9932634}"/>
              </a:ext>
            </a:extLst>
          </p:cNvPr>
          <p:cNvSpPr txBox="1"/>
          <p:nvPr/>
        </p:nvSpPr>
        <p:spPr>
          <a:xfrm>
            <a:off x="6285397" y="5080954"/>
            <a:ext cx="228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b="1" err="1">
                <a:cs typeface="B Nazanin" panose="00000400000000000000" pitchFamily="2" charset="-78"/>
              </a:rPr>
              <a:t>مدل</a:t>
            </a:r>
            <a:r>
              <a:rPr lang="en-US" b="1">
                <a:cs typeface="B Nazanin" panose="00000400000000000000" pitchFamily="2" charset="-78"/>
              </a:rPr>
              <a:t> ترکیبی:</a:t>
            </a:r>
            <a:r>
              <a:rPr lang="fa-IR" b="1">
                <a:cs typeface="B Nazanin" panose="00000400000000000000" pitchFamily="2" charset="-78"/>
              </a:rPr>
              <a:t> </a:t>
            </a:r>
            <a:r>
              <a:rPr lang="en-US" b="1">
                <a:cs typeface="B Nazanin" panose="00000400000000000000" pitchFamily="2" charset="-78"/>
              </a:rPr>
              <a:t>پرستار </a:t>
            </a:r>
            <a:r>
              <a:rPr lang="en-US" b="1" dirty="0">
                <a:cs typeface="B Nazanin" panose="00000400000000000000" pitchFamily="2" charset="-78"/>
              </a:rPr>
              <a:t>+</a:t>
            </a:r>
            <a:r>
              <a:rPr lang="fa-IR" b="1" dirty="0">
                <a:cs typeface="B Nazanin" panose="00000400000000000000" pitchFamily="2" charset="-78"/>
              </a:rPr>
              <a:t> </a:t>
            </a:r>
            <a:r>
              <a:rPr lang="en-US" b="1" dirty="0">
                <a:cs typeface="B Nazanin" panose="00000400000000000000" pitchFamily="2" charset="-78"/>
              </a:rPr>
              <a:t> </a:t>
            </a:r>
            <a:r>
              <a:rPr lang="en-US" b="1" dirty="0" err="1">
                <a:cs typeface="B Nazanin" panose="00000400000000000000" pitchFamily="2" charset="-78"/>
              </a:rPr>
              <a:t>اپ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A7D407A-EB4A-E5D6-22B1-A16BEDC60550}"/>
              </a:ext>
            </a:extLst>
          </p:cNvPr>
          <p:cNvSpPr txBox="1"/>
          <p:nvPr/>
        </p:nvSpPr>
        <p:spPr>
          <a:xfrm>
            <a:off x="3852218" y="5073259"/>
            <a:ext cx="184044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900" b="1" dirty="0" err="1">
                <a:cs typeface="B Nazanin" panose="00000400000000000000" pitchFamily="2" charset="-78"/>
              </a:rPr>
              <a:t>تعمیم‌پذیری</a:t>
            </a:r>
            <a:r>
              <a:rPr lang="en-US" sz="1900" b="1" dirty="0">
                <a:cs typeface="B Nazanin" panose="00000400000000000000" pitchFamily="2" charset="-78"/>
              </a:rPr>
              <a:t> </a:t>
            </a:r>
            <a:r>
              <a:rPr lang="en-US" sz="1900" b="1" dirty="0" err="1">
                <a:cs typeface="B Nazanin" panose="00000400000000000000" pitchFamily="2" charset="-78"/>
              </a:rPr>
              <a:t>بالا</a:t>
            </a:r>
            <a:endParaRPr lang="en-US" sz="1900" dirty="0">
              <a:cs typeface="B Nazanin" panose="00000400000000000000" pitchFamily="2" charset="-78"/>
            </a:endParaRPr>
          </a:p>
        </p:txBody>
      </p:sp>
      <p:grpSp>
        <p:nvGrpSpPr>
          <p:cNvPr id="67" name="Google Shape;6744;p72">
            <a:extLst>
              <a:ext uri="{FF2B5EF4-FFF2-40B4-BE49-F238E27FC236}">
                <a16:creationId xmlns:a16="http://schemas.microsoft.com/office/drawing/2014/main" id="{140852E7-7D7F-AA6C-971A-BCA5B32E46A8}"/>
              </a:ext>
            </a:extLst>
          </p:cNvPr>
          <p:cNvGrpSpPr/>
          <p:nvPr/>
        </p:nvGrpSpPr>
        <p:grpSpPr>
          <a:xfrm>
            <a:off x="10393082" y="1983693"/>
            <a:ext cx="466772" cy="466774"/>
            <a:chOff x="2037825" y="3254050"/>
            <a:chExt cx="296175" cy="296175"/>
          </a:xfrm>
        </p:grpSpPr>
        <p:sp>
          <p:nvSpPr>
            <p:cNvPr id="68" name="Google Shape;6745;p72">
              <a:extLst>
                <a:ext uri="{FF2B5EF4-FFF2-40B4-BE49-F238E27FC236}">
                  <a16:creationId xmlns:a16="http://schemas.microsoft.com/office/drawing/2014/main" id="{36376BD4-BA52-C72A-F685-F73543E6AE50}"/>
                </a:ext>
              </a:extLst>
            </p:cNvPr>
            <p:cNvSpPr/>
            <p:nvPr/>
          </p:nvSpPr>
          <p:spPr>
            <a:xfrm>
              <a:off x="2063825" y="3254050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69" name="Google Shape;6746;p72">
              <a:extLst>
                <a:ext uri="{FF2B5EF4-FFF2-40B4-BE49-F238E27FC236}">
                  <a16:creationId xmlns:a16="http://schemas.microsoft.com/office/drawing/2014/main" id="{9BF38178-1A40-D8EB-CA87-32FAC07D8BDE}"/>
                </a:ext>
              </a:extLst>
            </p:cNvPr>
            <p:cNvSpPr/>
            <p:nvPr/>
          </p:nvSpPr>
          <p:spPr>
            <a:xfrm>
              <a:off x="2178025" y="3289500"/>
              <a:ext cx="104000" cy="67950"/>
            </a:xfrm>
            <a:custGeom>
              <a:avLst/>
              <a:gdLst/>
              <a:ahLst/>
              <a:cxnLst/>
              <a:rect l="l" t="t" r="r" b="b"/>
              <a:pathLst>
                <a:path w="4160" h="27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95" y="662"/>
                    <a:pt x="316" y="662"/>
                  </a:cubicBezTo>
                  <a:lnTo>
                    <a:pt x="2395" y="662"/>
                  </a:lnTo>
                  <a:cubicBezTo>
                    <a:pt x="2584" y="662"/>
                    <a:pt x="2742" y="820"/>
                    <a:pt x="2742" y="1009"/>
                  </a:cubicBezTo>
                  <a:lnTo>
                    <a:pt x="2742" y="1576"/>
                  </a:lnTo>
                  <a:lnTo>
                    <a:pt x="2616" y="1450"/>
                  </a:lnTo>
                  <a:cubicBezTo>
                    <a:pt x="2568" y="1387"/>
                    <a:pt x="2482" y="1355"/>
                    <a:pt x="2391" y="1355"/>
                  </a:cubicBezTo>
                  <a:cubicBezTo>
                    <a:pt x="2301" y="1355"/>
                    <a:pt x="2206" y="1387"/>
                    <a:pt x="2143" y="1450"/>
                  </a:cubicBezTo>
                  <a:cubicBezTo>
                    <a:pt x="2049" y="1576"/>
                    <a:pt x="2049" y="1796"/>
                    <a:pt x="2143" y="1922"/>
                  </a:cubicBezTo>
                  <a:lnTo>
                    <a:pt x="2868" y="2647"/>
                  </a:lnTo>
                  <a:cubicBezTo>
                    <a:pt x="2931" y="2694"/>
                    <a:pt x="3017" y="2718"/>
                    <a:pt x="3104" y="2718"/>
                  </a:cubicBezTo>
                  <a:cubicBezTo>
                    <a:pt x="3191" y="2718"/>
                    <a:pt x="3277" y="2694"/>
                    <a:pt x="3340" y="2647"/>
                  </a:cubicBezTo>
                  <a:lnTo>
                    <a:pt x="4033" y="1922"/>
                  </a:lnTo>
                  <a:cubicBezTo>
                    <a:pt x="4159" y="1796"/>
                    <a:pt x="4159" y="1576"/>
                    <a:pt x="4033" y="1450"/>
                  </a:cubicBezTo>
                  <a:cubicBezTo>
                    <a:pt x="3986" y="1387"/>
                    <a:pt x="3899" y="1355"/>
                    <a:pt x="3809" y="1355"/>
                  </a:cubicBezTo>
                  <a:cubicBezTo>
                    <a:pt x="3718" y="1355"/>
                    <a:pt x="3624" y="1387"/>
                    <a:pt x="3561" y="1450"/>
                  </a:cubicBezTo>
                  <a:lnTo>
                    <a:pt x="3466" y="1576"/>
                  </a:lnTo>
                  <a:lnTo>
                    <a:pt x="3466" y="1009"/>
                  </a:lnTo>
                  <a:cubicBezTo>
                    <a:pt x="3466" y="441"/>
                    <a:pt x="2994" y="0"/>
                    <a:pt x="24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70" name="Google Shape;6747;p72">
              <a:extLst>
                <a:ext uri="{FF2B5EF4-FFF2-40B4-BE49-F238E27FC236}">
                  <a16:creationId xmlns:a16="http://schemas.microsoft.com/office/drawing/2014/main" id="{68A13DAC-0D18-A979-B08F-722EA7AB0332}"/>
                </a:ext>
              </a:extLst>
            </p:cNvPr>
            <p:cNvSpPr/>
            <p:nvPr/>
          </p:nvSpPr>
          <p:spPr>
            <a:xfrm>
              <a:off x="2070125" y="3444225"/>
              <a:ext cx="106350" cy="69075"/>
            </a:xfrm>
            <a:custGeom>
              <a:avLst/>
              <a:gdLst/>
              <a:ahLst/>
              <a:cxnLst/>
              <a:rect l="l" t="t" r="r" b="b"/>
              <a:pathLst>
                <a:path w="4254" h="2763" extrusionOk="0">
                  <a:moveTo>
                    <a:pt x="1095" y="0"/>
                  </a:moveTo>
                  <a:cubicBezTo>
                    <a:pt x="1002" y="0"/>
                    <a:pt x="904" y="28"/>
                    <a:pt x="820" y="112"/>
                  </a:cubicBezTo>
                  <a:lnTo>
                    <a:pt x="127" y="805"/>
                  </a:lnTo>
                  <a:cubicBezTo>
                    <a:pt x="1" y="931"/>
                    <a:pt x="1" y="1184"/>
                    <a:pt x="127" y="1278"/>
                  </a:cubicBezTo>
                  <a:cubicBezTo>
                    <a:pt x="190" y="1341"/>
                    <a:pt x="276" y="1373"/>
                    <a:pt x="363" y="1373"/>
                  </a:cubicBezTo>
                  <a:cubicBezTo>
                    <a:pt x="449" y="1373"/>
                    <a:pt x="536" y="1341"/>
                    <a:pt x="599" y="1278"/>
                  </a:cubicBezTo>
                  <a:lnTo>
                    <a:pt x="725" y="1184"/>
                  </a:lnTo>
                  <a:lnTo>
                    <a:pt x="725" y="1719"/>
                  </a:lnTo>
                  <a:cubicBezTo>
                    <a:pt x="725" y="2318"/>
                    <a:pt x="1198" y="2759"/>
                    <a:pt x="1733" y="2759"/>
                  </a:cubicBezTo>
                  <a:lnTo>
                    <a:pt x="3813" y="2759"/>
                  </a:lnTo>
                  <a:cubicBezTo>
                    <a:pt x="3837" y="2761"/>
                    <a:pt x="3861" y="2763"/>
                    <a:pt x="3883" y="2763"/>
                  </a:cubicBezTo>
                  <a:cubicBezTo>
                    <a:pt x="4122" y="2763"/>
                    <a:pt x="4254" y="2616"/>
                    <a:pt x="4254" y="2444"/>
                  </a:cubicBezTo>
                  <a:cubicBezTo>
                    <a:pt x="4254" y="2223"/>
                    <a:pt x="4096" y="2066"/>
                    <a:pt x="3907" y="2066"/>
                  </a:cubicBezTo>
                  <a:lnTo>
                    <a:pt x="1828" y="2066"/>
                  </a:lnTo>
                  <a:cubicBezTo>
                    <a:pt x="1639" y="2066"/>
                    <a:pt x="1481" y="1908"/>
                    <a:pt x="1481" y="1719"/>
                  </a:cubicBezTo>
                  <a:lnTo>
                    <a:pt x="1481" y="1184"/>
                  </a:lnTo>
                  <a:lnTo>
                    <a:pt x="1576" y="1278"/>
                  </a:lnTo>
                  <a:cubicBezTo>
                    <a:pt x="1639" y="1341"/>
                    <a:pt x="1733" y="1373"/>
                    <a:pt x="1824" y="1373"/>
                  </a:cubicBezTo>
                  <a:cubicBezTo>
                    <a:pt x="1914" y="1373"/>
                    <a:pt x="2001" y="1341"/>
                    <a:pt x="2048" y="1278"/>
                  </a:cubicBezTo>
                  <a:cubicBezTo>
                    <a:pt x="2174" y="1184"/>
                    <a:pt x="2174" y="931"/>
                    <a:pt x="2048" y="805"/>
                  </a:cubicBezTo>
                  <a:lnTo>
                    <a:pt x="1355" y="112"/>
                  </a:lnTo>
                  <a:cubicBezTo>
                    <a:pt x="1292" y="81"/>
                    <a:pt x="1261" y="81"/>
                    <a:pt x="1229" y="18"/>
                  </a:cubicBezTo>
                  <a:cubicBezTo>
                    <a:pt x="1187" y="7"/>
                    <a:pt x="1142" y="0"/>
                    <a:pt x="10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71" name="Google Shape;6748;p72">
              <a:extLst>
                <a:ext uri="{FF2B5EF4-FFF2-40B4-BE49-F238E27FC236}">
                  <a16:creationId xmlns:a16="http://schemas.microsoft.com/office/drawing/2014/main" id="{9F1C0348-6295-876E-8489-5C2EBDC468A1}"/>
                </a:ext>
              </a:extLst>
            </p:cNvPr>
            <p:cNvSpPr/>
            <p:nvPr/>
          </p:nvSpPr>
          <p:spPr>
            <a:xfrm>
              <a:off x="2219775" y="3375350"/>
              <a:ext cx="89025" cy="85875"/>
            </a:xfrm>
            <a:custGeom>
              <a:avLst/>
              <a:gdLst/>
              <a:ahLst/>
              <a:cxnLst/>
              <a:rect l="l" t="t" r="r" b="b"/>
              <a:pathLst>
                <a:path w="3561" h="3435" extrusionOk="0">
                  <a:moveTo>
                    <a:pt x="1796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47"/>
                    <a:pt x="788" y="3434"/>
                    <a:pt x="1796" y="3434"/>
                  </a:cubicBezTo>
                  <a:cubicBezTo>
                    <a:pt x="2741" y="3434"/>
                    <a:pt x="3561" y="2647"/>
                    <a:pt x="3561" y="1733"/>
                  </a:cubicBezTo>
                  <a:cubicBezTo>
                    <a:pt x="3561" y="788"/>
                    <a:pt x="2773" y="0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72" name="Google Shape;6749;p72">
              <a:extLst>
                <a:ext uri="{FF2B5EF4-FFF2-40B4-BE49-F238E27FC236}">
                  <a16:creationId xmlns:a16="http://schemas.microsoft.com/office/drawing/2014/main" id="{76C31708-8F0F-7DEC-5E77-21D3D454BE61}"/>
                </a:ext>
              </a:extLst>
            </p:cNvPr>
            <p:cNvSpPr/>
            <p:nvPr/>
          </p:nvSpPr>
          <p:spPr>
            <a:xfrm>
              <a:off x="2037825" y="3339125"/>
              <a:ext cx="138650" cy="88225"/>
            </a:xfrm>
            <a:custGeom>
              <a:avLst/>
              <a:gdLst/>
              <a:ahLst/>
              <a:cxnLst/>
              <a:rect l="l" t="t" r="r" b="b"/>
              <a:pathLst>
                <a:path w="5546" h="3529" extrusionOk="0">
                  <a:moveTo>
                    <a:pt x="1072" y="0"/>
                  </a:moveTo>
                  <a:cubicBezTo>
                    <a:pt x="442" y="536"/>
                    <a:pt x="32" y="1292"/>
                    <a:pt x="32" y="2143"/>
                  </a:cubicBezTo>
                  <a:lnTo>
                    <a:pt x="32" y="3182"/>
                  </a:lnTo>
                  <a:cubicBezTo>
                    <a:pt x="1" y="3371"/>
                    <a:pt x="158" y="3529"/>
                    <a:pt x="347" y="3529"/>
                  </a:cubicBezTo>
                  <a:lnTo>
                    <a:pt x="5199" y="3529"/>
                  </a:lnTo>
                  <a:cubicBezTo>
                    <a:pt x="5388" y="3529"/>
                    <a:pt x="5546" y="3371"/>
                    <a:pt x="5546" y="3182"/>
                  </a:cubicBezTo>
                  <a:lnTo>
                    <a:pt x="5546" y="2143"/>
                  </a:lnTo>
                  <a:cubicBezTo>
                    <a:pt x="5546" y="1292"/>
                    <a:pt x="5168" y="536"/>
                    <a:pt x="4538" y="0"/>
                  </a:cubicBezTo>
                  <a:cubicBezTo>
                    <a:pt x="4096" y="473"/>
                    <a:pt x="3466" y="756"/>
                    <a:pt x="2805" y="756"/>
                  </a:cubicBezTo>
                  <a:cubicBezTo>
                    <a:pt x="2143" y="756"/>
                    <a:pt x="1513" y="504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73" name="Google Shape;6750;p72">
              <a:extLst>
                <a:ext uri="{FF2B5EF4-FFF2-40B4-BE49-F238E27FC236}">
                  <a16:creationId xmlns:a16="http://schemas.microsoft.com/office/drawing/2014/main" id="{DEBDE410-2D81-DFD5-02CC-8076B3337B48}"/>
                </a:ext>
              </a:extLst>
            </p:cNvPr>
            <p:cNvSpPr/>
            <p:nvPr/>
          </p:nvSpPr>
          <p:spPr>
            <a:xfrm>
              <a:off x="2193775" y="3460400"/>
              <a:ext cx="140225" cy="89825"/>
            </a:xfrm>
            <a:custGeom>
              <a:avLst/>
              <a:gdLst/>
              <a:ahLst/>
              <a:cxnLst/>
              <a:rect l="l" t="t" r="r" b="b"/>
              <a:pathLst>
                <a:path w="5609" h="3593" extrusionOk="0">
                  <a:moveTo>
                    <a:pt x="1009" y="1"/>
                  </a:moveTo>
                  <a:cubicBezTo>
                    <a:pt x="379" y="537"/>
                    <a:pt x="1" y="1261"/>
                    <a:pt x="1" y="2143"/>
                  </a:cubicBezTo>
                  <a:lnTo>
                    <a:pt x="1" y="3246"/>
                  </a:lnTo>
                  <a:cubicBezTo>
                    <a:pt x="1" y="3435"/>
                    <a:pt x="158" y="3592"/>
                    <a:pt x="347" y="3592"/>
                  </a:cubicBezTo>
                  <a:lnTo>
                    <a:pt x="5262" y="3592"/>
                  </a:lnTo>
                  <a:cubicBezTo>
                    <a:pt x="5451" y="3592"/>
                    <a:pt x="5609" y="3435"/>
                    <a:pt x="5609" y="3246"/>
                  </a:cubicBezTo>
                  <a:lnTo>
                    <a:pt x="5609" y="2143"/>
                  </a:lnTo>
                  <a:cubicBezTo>
                    <a:pt x="5577" y="1261"/>
                    <a:pt x="5199" y="537"/>
                    <a:pt x="4569" y="1"/>
                  </a:cubicBezTo>
                  <a:cubicBezTo>
                    <a:pt x="4128" y="474"/>
                    <a:pt x="3498" y="757"/>
                    <a:pt x="2773" y="757"/>
                  </a:cubicBezTo>
                  <a:cubicBezTo>
                    <a:pt x="2080" y="757"/>
                    <a:pt x="1450" y="474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</p:grpSp>
      <p:grpSp>
        <p:nvGrpSpPr>
          <p:cNvPr id="74" name="Google Shape;7052;p73">
            <a:extLst>
              <a:ext uri="{FF2B5EF4-FFF2-40B4-BE49-F238E27FC236}">
                <a16:creationId xmlns:a16="http://schemas.microsoft.com/office/drawing/2014/main" id="{9920CA30-2010-F1B9-0296-E7AE10CA3B2B}"/>
              </a:ext>
            </a:extLst>
          </p:cNvPr>
          <p:cNvGrpSpPr/>
          <p:nvPr/>
        </p:nvGrpSpPr>
        <p:grpSpPr>
          <a:xfrm>
            <a:off x="8152599" y="1977755"/>
            <a:ext cx="472781" cy="471527"/>
            <a:chOff x="-32569575" y="3586425"/>
            <a:chExt cx="292225" cy="291450"/>
          </a:xfrm>
        </p:grpSpPr>
        <p:sp>
          <p:nvSpPr>
            <p:cNvPr id="75" name="Google Shape;7053;p73">
              <a:extLst>
                <a:ext uri="{FF2B5EF4-FFF2-40B4-BE49-F238E27FC236}">
                  <a16:creationId xmlns:a16="http://schemas.microsoft.com/office/drawing/2014/main" id="{3EDF8EA2-90D1-86D1-7CAE-38DCD1B72A53}"/>
                </a:ext>
              </a:extLst>
            </p:cNvPr>
            <p:cNvSpPr/>
            <p:nvPr/>
          </p:nvSpPr>
          <p:spPr>
            <a:xfrm>
              <a:off x="-32569575" y="3672275"/>
              <a:ext cx="292225" cy="205600"/>
            </a:xfrm>
            <a:custGeom>
              <a:avLst/>
              <a:gdLst/>
              <a:ahLst/>
              <a:cxnLst/>
              <a:rect l="l" t="t" r="r" b="b"/>
              <a:pathLst>
                <a:path w="11689" h="8224" extrusionOk="0">
                  <a:moveTo>
                    <a:pt x="5860" y="1"/>
                  </a:moveTo>
                  <a:cubicBezTo>
                    <a:pt x="4506" y="1"/>
                    <a:pt x="3340" y="1040"/>
                    <a:pt x="3151" y="2332"/>
                  </a:cubicBezTo>
                  <a:cubicBezTo>
                    <a:pt x="3119" y="2521"/>
                    <a:pt x="3277" y="2710"/>
                    <a:pt x="3497" y="2710"/>
                  </a:cubicBezTo>
                  <a:lnTo>
                    <a:pt x="5514" y="2710"/>
                  </a:lnTo>
                  <a:lnTo>
                    <a:pt x="5514" y="3435"/>
                  </a:lnTo>
                  <a:lnTo>
                    <a:pt x="2395" y="3435"/>
                  </a:lnTo>
                  <a:cubicBezTo>
                    <a:pt x="1859" y="3435"/>
                    <a:pt x="1387" y="3907"/>
                    <a:pt x="1387" y="4443"/>
                  </a:cubicBezTo>
                  <a:lnTo>
                    <a:pt x="1387" y="4852"/>
                  </a:lnTo>
                  <a:cubicBezTo>
                    <a:pt x="599" y="5010"/>
                    <a:pt x="0" y="5703"/>
                    <a:pt x="0" y="6554"/>
                  </a:cubicBezTo>
                  <a:cubicBezTo>
                    <a:pt x="0" y="7499"/>
                    <a:pt x="757" y="8223"/>
                    <a:pt x="1702" y="8223"/>
                  </a:cubicBezTo>
                  <a:cubicBezTo>
                    <a:pt x="2647" y="8223"/>
                    <a:pt x="3403" y="7499"/>
                    <a:pt x="3403" y="6554"/>
                  </a:cubicBezTo>
                  <a:cubicBezTo>
                    <a:pt x="3403" y="5703"/>
                    <a:pt x="2804" y="5041"/>
                    <a:pt x="2017" y="4852"/>
                  </a:cubicBezTo>
                  <a:lnTo>
                    <a:pt x="2017" y="4443"/>
                  </a:lnTo>
                  <a:cubicBezTo>
                    <a:pt x="2017" y="4254"/>
                    <a:pt x="2174" y="4096"/>
                    <a:pt x="2363" y="4096"/>
                  </a:cubicBezTo>
                  <a:lnTo>
                    <a:pt x="5482" y="4096"/>
                  </a:lnTo>
                  <a:lnTo>
                    <a:pt x="5482" y="4821"/>
                  </a:lnTo>
                  <a:cubicBezTo>
                    <a:pt x="4695" y="4978"/>
                    <a:pt x="4096" y="5672"/>
                    <a:pt x="4096" y="6491"/>
                  </a:cubicBezTo>
                  <a:cubicBezTo>
                    <a:pt x="4096" y="7436"/>
                    <a:pt x="4852" y="8192"/>
                    <a:pt x="5797" y="8192"/>
                  </a:cubicBezTo>
                  <a:cubicBezTo>
                    <a:pt x="6742" y="8192"/>
                    <a:pt x="7499" y="7436"/>
                    <a:pt x="7499" y="6491"/>
                  </a:cubicBezTo>
                  <a:cubicBezTo>
                    <a:pt x="7499" y="5672"/>
                    <a:pt x="6900" y="5010"/>
                    <a:pt x="6112" y="4821"/>
                  </a:cubicBezTo>
                  <a:lnTo>
                    <a:pt x="6112" y="4096"/>
                  </a:lnTo>
                  <a:lnTo>
                    <a:pt x="9231" y="4096"/>
                  </a:lnTo>
                  <a:cubicBezTo>
                    <a:pt x="9420" y="4096"/>
                    <a:pt x="9578" y="4254"/>
                    <a:pt x="9578" y="4443"/>
                  </a:cubicBezTo>
                  <a:lnTo>
                    <a:pt x="9578" y="4852"/>
                  </a:lnTo>
                  <a:cubicBezTo>
                    <a:pt x="8790" y="5010"/>
                    <a:pt x="8192" y="5703"/>
                    <a:pt x="8192" y="6554"/>
                  </a:cubicBezTo>
                  <a:cubicBezTo>
                    <a:pt x="8192" y="7499"/>
                    <a:pt x="8948" y="8223"/>
                    <a:pt x="9893" y="8223"/>
                  </a:cubicBezTo>
                  <a:cubicBezTo>
                    <a:pt x="10838" y="8223"/>
                    <a:pt x="11594" y="7499"/>
                    <a:pt x="11594" y="6554"/>
                  </a:cubicBezTo>
                  <a:cubicBezTo>
                    <a:pt x="11689" y="5703"/>
                    <a:pt x="11153" y="5010"/>
                    <a:pt x="10366" y="4852"/>
                  </a:cubicBezTo>
                  <a:lnTo>
                    <a:pt x="10366" y="4443"/>
                  </a:lnTo>
                  <a:cubicBezTo>
                    <a:pt x="10366" y="3907"/>
                    <a:pt x="9893" y="3435"/>
                    <a:pt x="9326" y="3435"/>
                  </a:cubicBezTo>
                  <a:lnTo>
                    <a:pt x="6238" y="3435"/>
                  </a:lnTo>
                  <a:lnTo>
                    <a:pt x="6238" y="2710"/>
                  </a:lnTo>
                  <a:lnTo>
                    <a:pt x="8223" y="2710"/>
                  </a:lnTo>
                  <a:cubicBezTo>
                    <a:pt x="8444" y="2710"/>
                    <a:pt x="8601" y="2521"/>
                    <a:pt x="8601" y="2332"/>
                  </a:cubicBezTo>
                  <a:cubicBezTo>
                    <a:pt x="8381" y="977"/>
                    <a:pt x="7247" y="1"/>
                    <a:pt x="58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76" name="Google Shape;7054;p73">
              <a:extLst>
                <a:ext uri="{FF2B5EF4-FFF2-40B4-BE49-F238E27FC236}">
                  <a16:creationId xmlns:a16="http://schemas.microsoft.com/office/drawing/2014/main" id="{C6380F66-25BE-1131-DB09-C54AB1A66917}"/>
                </a:ext>
              </a:extLst>
            </p:cNvPr>
            <p:cNvSpPr/>
            <p:nvPr/>
          </p:nvSpPr>
          <p:spPr>
            <a:xfrm>
              <a:off x="-32456950" y="358642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55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55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</p:grpSp>
      <p:grpSp>
        <p:nvGrpSpPr>
          <p:cNvPr id="77" name="Google Shape;8538;p76">
            <a:extLst>
              <a:ext uri="{FF2B5EF4-FFF2-40B4-BE49-F238E27FC236}">
                <a16:creationId xmlns:a16="http://schemas.microsoft.com/office/drawing/2014/main" id="{A563980A-B2C6-3209-B4EE-2D8B81441A90}"/>
              </a:ext>
            </a:extLst>
          </p:cNvPr>
          <p:cNvGrpSpPr/>
          <p:nvPr/>
        </p:nvGrpSpPr>
        <p:grpSpPr>
          <a:xfrm>
            <a:off x="5938261" y="1903593"/>
            <a:ext cx="426499" cy="559497"/>
            <a:chOff x="-3365275" y="3253275"/>
            <a:chExt cx="222150" cy="291425"/>
          </a:xfrm>
        </p:grpSpPr>
        <p:sp>
          <p:nvSpPr>
            <p:cNvPr id="78" name="Google Shape;8539;p76">
              <a:extLst>
                <a:ext uri="{FF2B5EF4-FFF2-40B4-BE49-F238E27FC236}">
                  <a16:creationId xmlns:a16="http://schemas.microsoft.com/office/drawing/2014/main" id="{542DEF5D-B5AE-5DE1-96B4-2AA2429B7F76}"/>
                </a:ext>
              </a:extLst>
            </p:cNvPr>
            <p:cNvSpPr/>
            <p:nvPr/>
          </p:nvSpPr>
          <p:spPr>
            <a:xfrm>
              <a:off x="-3365275" y="3253275"/>
              <a:ext cx="222150" cy="291425"/>
            </a:xfrm>
            <a:custGeom>
              <a:avLst/>
              <a:gdLst/>
              <a:ahLst/>
              <a:cxnLst/>
              <a:rect l="l" t="t" r="r" b="b"/>
              <a:pathLst>
                <a:path w="8886" h="11657" extrusionOk="0">
                  <a:moveTo>
                    <a:pt x="5861" y="662"/>
                  </a:moveTo>
                  <a:cubicBezTo>
                    <a:pt x="6302" y="662"/>
                    <a:pt x="6302" y="1323"/>
                    <a:pt x="5861" y="1323"/>
                  </a:cubicBezTo>
                  <a:lnTo>
                    <a:pt x="3120" y="1323"/>
                  </a:lnTo>
                  <a:cubicBezTo>
                    <a:pt x="2647" y="1323"/>
                    <a:pt x="2647" y="662"/>
                    <a:pt x="3120" y="662"/>
                  </a:cubicBezTo>
                  <a:close/>
                  <a:moveTo>
                    <a:pt x="7215" y="3466"/>
                  </a:moveTo>
                  <a:cubicBezTo>
                    <a:pt x="7625" y="3466"/>
                    <a:pt x="7625" y="4127"/>
                    <a:pt x="7215" y="4127"/>
                  </a:cubicBezTo>
                  <a:lnTo>
                    <a:pt x="4443" y="4127"/>
                  </a:lnTo>
                  <a:cubicBezTo>
                    <a:pt x="4002" y="4127"/>
                    <a:pt x="3970" y="3466"/>
                    <a:pt x="4443" y="3466"/>
                  </a:cubicBezTo>
                  <a:close/>
                  <a:moveTo>
                    <a:pt x="3101" y="2795"/>
                  </a:moveTo>
                  <a:cubicBezTo>
                    <a:pt x="3360" y="2795"/>
                    <a:pt x="3582" y="3129"/>
                    <a:pt x="3340" y="3371"/>
                  </a:cubicBezTo>
                  <a:lnTo>
                    <a:pt x="2899" y="3812"/>
                  </a:lnTo>
                  <a:lnTo>
                    <a:pt x="3340" y="4253"/>
                  </a:lnTo>
                  <a:cubicBezTo>
                    <a:pt x="3582" y="4495"/>
                    <a:pt x="3360" y="4830"/>
                    <a:pt x="3101" y="4830"/>
                  </a:cubicBezTo>
                  <a:cubicBezTo>
                    <a:pt x="3023" y="4830"/>
                    <a:pt x="2941" y="4799"/>
                    <a:pt x="2868" y="4726"/>
                  </a:cubicBezTo>
                  <a:lnTo>
                    <a:pt x="2427" y="4285"/>
                  </a:lnTo>
                  <a:lnTo>
                    <a:pt x="2017" y="4726"/>
                  </a:lnTo>
                  <a:cubicBezTo>
                    <a:pt x="1944" y="4799"/>
                    <a:pt x="1862" y="4830"/>
                    <a:pt x="1784" y="4830"/>
                  </a:cubicBezTo>
                  <a:cubicBezTo>
                    <a:pt x="1525" y="4830"/>
                    <a:pt x="1303" y="4495"/>
                    <a:pt x="1545" y="4253"/>
                  </a:cubicBezTo>
                  <a:lnTo>
                    <a:pt x="1954" y="3812"/>
                  </a:lnTo>
                  <a:lnTo>
                    <a:pt x="1545" y="3371"/>
                  </a:lnTo>
                  <a:cubicBezTo>
                    <a:pt x="1303" y="3129"/>
                    <a:pt x="1525" y="2795"/>
                    <a:pt x="1784" y="2795"/>
                  </a:cubicBezTo>
                  <a:cubicBezTo>
                    <a:pt x="1862" y="2795"/>
                    <a:pt x="1944" y="2825"/>
                    <a:pt x="2017" y="2899"/>
                  </a:cubicBezTo>
                  <a:lnTo>
                    <a:pt x="2427" y="3340"/>
                  </a:lnTo>
                  <a:lnTo>
                    <a:pt x="2868" y="2899"/>
                  </a:lnTo>
                  <a:cubicBezTo>
                    <a:pt x="2941" y="2825"/>
                    <a:pt x="3023" y="2795"/>
                    <a:pt x="3101" y="2795"/>
                  </a:cubicBezTo>
                  <a:close/>
                  <a:moveTo>
                    <a:pt x="7242" y="6206"/>
                  </a:moveTo>
                  <a:cubicBezTo>
                    <a:pt x="7625" y="6206"/>
                    <a:pt x="7616" y="6868"/>
                    <a:pt x="7215" y="6868"/>
                  </a:cubicBezTo>
                  <a:lnTo>
                    <a:pt x="4443" y="6868"/>
                  </a:lnTo>
                  <a:cubicBezTo>
                    <a:pt x="4002" y="6868"/>
                    <a:pt x="3970" y="6207"/>
                    <a:pt x="4443" y="6207"/>
                  </a:cubicBezTo>
                  <a:lnTo>
                    <a:pt x="7215" y="6207"/>
                  </a:lnTo>
                  <a:cubicBezTo>
                    <a:pt x="7225" y="6206"/>
                    <a:pt x="7233" y="6206"/>
                    <a:pt x="7242" y="6206"/>
                  </a:cubicBezTo>
                  <a:close/>
                  <a:moveTo>
                    <a:pt x="3101" y="5504"/>
                  </a:moveTo>
                  <a:cubicBezTo>
                    <a:pt x="3360" y="5504"/>
                    <a:pt x="3582" y="5839"/>
                    <a:pt x="3340" y="6081"/>
                  </a:cubicBezTo>
                  <a:lnTo>
                    <a:pt x="2899" y="6522"/>
                  </a:lnTo>
                  <a:lnTo>
                    <a:pt x="3340" y="6963"/>
                  </a:lnTo>
                  <a:cubicBezTo>
                    <a:pt x="3582" y="7205"/>
                    <a:pt x="3360" y="7539"/>
                    <a:pt x="3101" y="7539"/>
                  </a:cubicBezTo>
                  <a:cubicBezTo>
                    <a:pt x="3023" y="7539"/>
                    <a:pt x="2941" y="7509"/>
                    <a:pt x="2868" y="7435"/>
                  </a:cubicBezTo>
                  <a:lnTo>
                    <a:pt x="2427" y="6994"/>
                  </a:lnTo>
                  <a:lnTo>
                    <a:pt x="2017" y="7435"/>
                  </a:lnTo>
                  <a:cubicBezTo>
                    <a:pt x="1944" y="7509"/>
                    <a:pt x="1862" y="7539"/>
                    <a:pt x="1784" y="7539"/>
                  </a:cubicBezTo>
                  <a:cubicBezTo>
                    <a:pt x="1525" y="7539"/>
                    <a:pt x="1303" y="7205"/>
                    <a:pt x="1545" y="6963"/>
                  </a:cubicBezTo>
                  <a:lnTo>
                    <a:pt x="1954" y="6522"/>
                  </a:lnTo>
                  <a:lnTo>
                    <a:pt x="1545" y="6081"/>
                  </a:lnTo>
                  <a:cubicBezTo>
                    <a:pt x="1303" y="5839"/>
                    <a:pt x="1525" y="5504"/>
                    <a:pt x="1784" y="5504"/>
                  </a:cubicBezTo>
                  <a:cubicBezTo>
                    <a:pt x="1862" y="5504"/>
                    <a:pt x="1944" y="5535"/>
                    <a:pt x="2017" y="5608"/>
                  </a:cubicBezTo>
                  <a:lnTo>
                    <a:pt x="2427" y="6049"/>
                  </a:lnTo>
                  <a:lnTo>
                    <a:pt x="2868" y="5608"/>
                  </a:lnTo>
                  <a:cubicBezTo>
                    <a:pt x="2941" y="5535"/>
                    <a:pt x="3023" y="5504"/>
                    <a:pt x="3101" y="5504"/>
                  </a:cubicBezTo>
                  <a:close/>
                  <a:moveTo>
                    <a:pt x="7215" y="8916"/>
                  </a:moveTo>
                  <a:cubicBezTo>
                    <a:pt x="7625" y="8916"/>
                    <a:pt x="7625" y="9609"/>
                    <a:pt x="7215" y="9609"/>
                  </a:cubicBezTo>
                  <a:lnTo>
                    <a:pt x="4443" y="9609"/>
                  </a:lnTo>
                  <a:cubicBezTo>
                    <a:pt x="4002" y="9609"/>
                    <a:pt x="3970" y="8916"/>
                    <a:pt x="4443" y="8916"/>
                  </a:cubicBezTo>
                  <a:close/>
                  <a:moveTo>
                    <a:pt x="2395" y="8254"/>
                  </a:moveTo>
                  <a:cubicBezTo>
                    <a:pt x="2962" y="8254"/>
                    <a:pt x="3435" y="8727"/>
                    <a:pt x="3435" y="9263"/>
                  </a:cubicBezTo>
                  <a:cubicBezTo>
                    <a:pt x="3435" y="9830"/>
                    <a:pt x="2994" y="10302"/>
                    <a:pt x="2395" y="10302"/>
                  </a:cubicBezTo>
                  <a:cubicBezTo>
                    <a:pt x="1860" y="10302"/>
                    <a:pt x="1387" y="9830"/>
                    <a:pt x="1387" y="9263"/>
                  </a:cubicBezTo>
                  <a:cubicBezTo>
                    <a:pt x="1387" y="8727"/>
                    <a:pt x="1860" y="8254"/>
                    <a:pt x="2395" y="8254"/>
                  </a:cubicBezTo>
                  <a:close/>
                  <a:moveTo>
                    <a:pt x="3057" y="0"/>
                  </a:moveTo>
                  <a:cubicBezTo>
                    <a:pt x="2647" y="0"/>
                    <a:pt x="2238" y="252"/>
                    <a:pt x="2112" y="662"/>
                  </a:cubicBezTo>
                  <a:lnTo>
                    <a:pt x="1009" y="662"/>
                  </a:lnTo>
                  <a:cubicBezTo>
                    <a:pt x="473" y="662"/>
                    <a:pt x="1" y="1134"/>
                    <a:pt x="1" y="1670"/>
                  </a:cubicBezTo>
                  <a:lnTo>
                    <a:pt x="1" y="10617"/>
                  </a:lnTo>
                  <a:cubicBezTo>
                    <a:pt x="1" y="11153"/>
                    <a:pt x="473" y="11657"/>
                    <a:pt x="1009" y="11657"/>
                  </a:cubicBezTo>
                  <a:lnTo>
                    <a:pt x="7877" y="11657"/>
                  </a:lnTo>
                  <a:cubicBezTo>
                    <a:pt x="8413" y="11657"/>
                    <a:pt x="8885" y="11184"/>
                    <a:pt x="8885" y="10617"/>
                  </a:cubicBezTo>
                  <a:lnTo>
                    <a:pt x="8885" y="1670"/>
                  </a:lnTo>
                  <a:cubicBezTo>
                    <a:pt x="8885" y="1134"/>
                    <a:pt x="8476" y="662"/>
                    <a:pt x="7877" y="662"/>
                  </a:cubicBezTo>
                  <a:lnTo>
                    <a:pt x="6774" y="662"/>
                  </a:lnTo>
                  <a:cubicBezTo>
                    <a:pt x="6617" y="252"/>
                    <a:pt x="6270" y="0"/>
                    <a:pt x="5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79" name="Google Shape;8540;p76">
              <a:extLst>
                <a:ext uri="{FF2B5EF4-FFF2-40B4-BE49-F238E27FC236}">
                  <a16:creationId xmlns:a16="http://schemas.microsoft.com/office/drawing/2014/main" id="{BC56E5F1-B742-579F-A67A-45CAD54FFD0C}"/>
                </a:ext>
              </a:extLst>
            </p:cNvPr>
            <p:cNvSpPr/>
            <p:nvPr/>
          </p:nvSpPr>
          <p:spPr>
            <a:xfrm>
              <a:off x="-3314075" y="34761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</p:grpSp>
      <p:grpSp>
        <p:nvGrpSpPr>
          <p:cNvPr id="80" name="Google Shape;6973;p73">
            <a:extLst>
              <a:ext uri="{FF2B5EF4-FFF2-40B4-BE49-F238E27FC236}">
                <a16:creationId xmlns:a16="http://schemas.microsoft.com/office/drawing/2014/main" id="{54AF2702-FE66-333A-8DD5-A51FC529CE30}"/>
              </a:ext>
            </a:extLst>
          </p:cNvPr>
          <p:cNvGrpSpPr/>
          <p:nvPr/>
        </p:nvGrpSpPr>
        <p:grpSpPr>
          <a:xfrm>
            <a:off x="3718420" y="1991568"/>
            <a:ext cx="443458" cy="471522"/>
            <a:chOff x="-34755225" y="3202075"/>
            <a:chExt cx="274100" cy="291450"/>
          </a:xfrm>
        </p:grpSpPr>
        <p:sp>
          <p:nvSpPr>
            <p:cNvPr id="81" name="Google Shape;6974;p73">
              <a:extLst>
                <a:ext uri="{FF2B5EF4-FFF2-40B4-BE49-F238E27FC236}">
                  <a16:creationId xmlns:a16="http://schemas.microsoft.com/office/drawing/2014/main" id="{0759E8B5-A247-7897-5A5B-499428CF10A0}"/>
                </a:ext>
              </a:extLst>
            </p:cNvPr>
            <p:cNvSpPr/>
            <p:nvPr/>
          </p:nvSpPr>
          <p:spPr>
            <a:xfrm>
              <a:off x="-34703250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82" name="Google Shape;6975;p73">
              <a:extLst>
                <a:ext uri="{FF2B5EF4-FFF2-40B4-BE49-F238E27FC236}">
                  <a16:creationId xmlns:a16="http://schemas.microsoft.com/office/drawing/2014/main" id="{0921777D-F259-298D-71B4-F4E54EC8AB21}"/>
                </a:ext>
              </a:extLst>
            </p:cNvPr>
            <p:cNvSpPr/>
            <p:nvPr/>
          </p:nvSpPr>
          <p:spPr>
            <a:xfrm>
              <a:off x="-34636300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83" name="Google Shape;6976;p73">
              <a:extLst>
                <a:ext uri="{FF2B5EF4-FFF2-40B4-BE49-F238E27FC236}">
                  <a16:creationId xmlns:a16="http://schemas.microsoft.com/office/drawing/2014/main" id="{658759E7-D26A-6974-FC34-81A9D7F2700B}"/>
                </a:ext>
              </a:extLst>
            </p:cNvPr>
            <p:cNvSpPr/>
            <p:nvPr/>
          </p:nvSpPr>
          <p:spPr>
            <a:xfrm>
              <a:off x="-34752875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84" name="Google Shape;6977;p73">
              <a:extLst>
                <a:ext uri="{FF2B5EF4-FFF2-40B4-BE49-F238E27FC236}">
                  <a16:creationId xmlns:a16="http://schemas.microsoft.com/office/drawing/2014/main" id="{568DAA0C-D2C5-DAC2-4DE9-581CC048FAE7}"/>
                </a:ext>
              </a:extLst>
            </p:cNvPr>
            <p:cNvSpPr/>
            <p:nvPr/>
          </p:nvSpPr>
          <p:spPr>
            <a:xfrm>
              <a:off x="-34677250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85" name="Google Shape;6978;p73">
              <a:extLst>
                <a:ext uri="{FF2B5EF4-FFF2-40B4-BE49-F238E27FC236}">
                  <a16:creationId xmlns:a16="http://schemas.microsoft.com/office/drawing/2014/main" id="{6F646EFB-3DFC-1E3E-939B-74D11D66F342}"/>
                </a:ext>
              </a:extLst>
            </p:cNvPr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86" name="Google Shape;6979;p73">
              <a:extLst>
                <a:ext uri="{FF2B5EF4-FFF2-40B4-BE49-F238E27FC236}">
                  <a16:creationId xmlns:a16="http://schemas.microsoft.com/office/drawing/2014/main" id="{11E834B4-D651-2EDB-F9AF-B3E3DE001625}"/>
                </a:ext>
              </a:extLst>
            </p:cNvPr>
            <p:cNvSpPr/>
            <p:nvPr/>
          </p:nvSpPr>
          <p:spPr>
            <a:xfrm>
              <a:off x="-34755225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87" name="Google Shape;6980;p73">
              <a:extLst>
                <a:ext uri="{FF2B5EF4-FFF2-40B4-BE49-F238E27FC236}">
                  <a16:creationId xmlns:a16="http://schemas.microsoft.com/office/drawing/2014/main" id="{32E39A3F-320A-FDD8-4C9E-18BD6CDD8036}"/>
                </a:ext>
              </a:extLst>
            </p:cNvPr>
            <p:cNvSpPr/>
            <p:nvPr/>
          </p:nvSpPr>
          <p:spPr>
            <a:xfrm>
              <a:off x="-34754450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</p:grpSp>
      <p:grpSp>
        <p:nvGrpSpPr>
          <p:cNvPr id="88" name="Google Shape;6485;p72">
            <a:extLst>
              <a:ext uri="{FF2B5EF4-FFF2-40B4-BE49-F238E27FC236}">
                <a16:creationId xmlns:a16="http://schemas.microsoft.com/office/drawing/2014/main" id="{67C650D4-12A2-2B34-EE78-7486B4D583E5}"/>
              </a:ext>
            </a:extLst>
          </p:cNvPr>
          <p:cNvGrpSpPr/>
          <p:nvPr/>
        </p:nvGrpSpPr>
        <p:grpSpPr>
          <a:xfrm>
            <a:off x="1414059" y="1905197"/>
            <a:ext cx="488485" cy="489720"/>
            <a:chOff x="-61783350" y="3743950"/>
            <a:chExt cx="316650" cy="317450"/>
          </a:xfrm>
        </p:grpSpPr>
        <p:sp>
          <p:nvSpPr>
            <p:cNvPr id="89" name="Google Shape;6486;p72">
              <a:extLst>
                <a:ext uri="{FF2B5EF4-FFF2-40B4-BE49-F238E27FC236}">
                  <a16:creationId xmlns:a16="http://schemas.microsoft.com/office/drawing/2014/main" id="{042BB756-C19C-41F9-8C87-D688C27D1C2C}"/>
                </a:ext>
              </a:extLst>
            </p:cNvPr>
            <p:cNvSpPr/>
            <p:nvPr/>
          </p:nvSpPr>
          <p:spPr>
            <a:xfrm>
              <a:off x="-61783350" y="3743950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379" y="1"/>
                  </a:moveTo>
                  <a:cubicBezTo>
                    <a:pt x="158" y="1"/>
                    <a:pt x="1" y="190"/>
                    <a:pt x="1" y="410"/>
                  </a:cubicBezTo>
                  <a:lnTo>
                    <a:pt x="1" y="12256"/>
                  </a:lnTo>
                  <a:cubicBezTo>
                    <a:pt x="1" y="12508"/>
                    <a:pt x="190" y="12697"/>
                    <a:pt x="379" y="12697"/>
                  </a:cubicBezTo>
                  <a:lnTo>
                    <a:pt x="12256" y="12697"/>
                  </a:lnTo>
                  <a:cubicBezTo>
                    <a:pt x="12477" y="12697"/>
                    <a:pt x="12666" y="12508"/>
                    <a:pt x="12666" y="12256"/>
                  </a:cubicBezTo>
                  <a:cubicBezTo>
                    <a:pt x="12634" y="12067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10"/>
                  </a:lnTo>
                  <a:cubicBezTo>
                    <a:pt x="820" y="158"/>
                    <a:pt x="631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90" name="Google Shape;6487;p72">
              <a:extLst>
                <a:ext uri="{FF2B5EF4-FFF2-40B4-BE49-F238E27FC236}">
                  <a16:creationId xmlns:a16="http://schemas.microsoft.com/office/drawing/2014/main" id="{A94C2A96-E132-65E8-77A3-9DD3D17BACDA}"/>
                </a:ext>
              </a:extLst>
            </p:cNvPr>
            <p:cNvSpPr/>
            <p:nvPr/>
          </p:nvSpPr>
          <p:spPr>
            <a:xfrm>
              <a:off x="-61739225" y="3833750"/>
              <a:ext cx="272525" cy="149675"/>
            </a:xfrm>
            <a:custGeom>
              <a:avLst/>
              <a:gdLst/>
              <a:ahLst/>
              <a:cxnLst/>
              <a:rect l="l" t="t" r="r" b="b"/>
              <a:pathLst>
                <a:path w="10901" h="5987" extrusionOk="0">
                  <a:moveTo>
                    <a:pt x="9641" y="0"/>
                  </a:moveTo>
                  <a:cubicBezTo>
                    <a:pt x="8979" y="0"/>
                    <a:pt x="8444" y="536"/>
                    <a:pt x="8444" y="1229"/>
                  </a:cubicBezTo>
                  <a:cubicBezTo>
                    <a:pt x="8444" y="1418"/>
                    <a:pt x="8475" y="1575"/>
                    <a:pt x="8538" y="1733"/>
                  </a:cubicBezTo>
                  <a:lnTo>
                    <a:pt x="6900" y="3403"/>
                  </a:lnTo>
                  <a:cubicBezTo>
                    <a:pt x="6742" y="3308"/>
                    <a:pt x="6553" y="3277"/>
                    <a:pt x="6396" y="3277"/>
                  </a:cubicBezTo>
                  <a:cubicBezTo>
                    <a:pt x="6238" y="3277"/>
                    <a:pt x="6018" y="3308"/>
                    <a:pt x="5860" y="3403"/>
                  </a:cubicBezTo>
                  <a:lnTo>
                    <a:pt x="5041" y="2552"/>
                  </a:lnTo>
                  <a:cubicBezTo>
                    <a:pt x="5136" y="2395"/>
                    <a:pt x="5167" y="2206"/>
                    <a:pt x="5167" y="2048"/>
                  </a:cubicBezTo>
                  <a:cubicBezTo>
                    <a:pt x="5167" y="1386"/>
                    <a:pt x="4600" y="819"/>
                    <a:pt x="3938" y="819"/>
                  </a:cubicBezTo>
                  <a:cubicBezTo>
                    <a:pt x="3277" y="819"/>
                    <a:pt x="2710" y="1386"/>
                    <a:pt x="2710" y="2048"/>
                  </a:cubicBezTo>
                  <a:cubicBezTo>
                    <a:pt x="2710" y="2237"/>
                    <a:pt x="2773" y="2395"/>
                    <a:pt x="2836" y="2552"/>
                  </a:cubicBezTo>
                  <a:lnTo>
                    <a:pt x="1733" y="3655"/>
                  </a:lnTo>
                  <a:cubicBezTo>
                    <a:pt x="1575" y="3592"/>
                    <a:pt x="1386" y="3560"/>
                    <a:pt x="1229" y="3560"/>
                  </a:cubicBezTo>
                  <a:cubicBezTo>
                    <a:pt x="567" y="3560"/>
                    <a:pt x="0" y="4096"/>
                    <a:pt x="0" y="4757"/>
                  </a:cubicBezTo>
                  <a:cubicBezTo>
                    <a:pt x="0" y="5451"/>
                    <a:pt x="567" y="5986"/>
                    <a:pt x="1229" y="5986"/>
                  </a:cubicBezTo>
                  <a:cubicBezTo>
                    <a:pt x="1891" y="5986"/>
                    <a:pt x="2458" y="5451"/>
                    <a:pt x="2458" y="4757"/>
                  </a:cubicBezTo>
                  <a:cubicBezTo>
                    <a:pt x="2458" y="4568"/>
                    <a:pt x="2395" y="4411"/>
                    <a:pt x="2332" y="4253"/>
                  </a:cubicBezTo>
                  <a:lnTo>
                    <a:pt x="3434" y="3151"/>
                  </a:lnTo>
                  <a:cubicBezTo>
                    <a:pt x="3592" y="3214"/>
                    <a:pt x="3781" y="3277"/>
                    <a:pt x="3938" y="3277"/>
                  </a:cubicBezTo>
                  <a:cubicBezTo>
                    <a:pt x="4096" y="3277"/>
                    <a:pt x="4285" y="3214"/>
                    <a:pt x="4442" y="3151"/>
                  </a:cubicBezTo>
                  <a:lnTo>
                    <a:pt x="5293" y="3970"/>
                  </a:lnTo>
                  <a:cubicBezTo>
                    <a:pt x="5199" y="4127"/>
                    <a:pt x="5167" y="4348"/>
                    <a:pt x="5167" y="4505"/>
                  </a:cubicBezTo>
                  <a:cubicBezTo>
                    <a:pt x="5167" y="5167"/>
                    <a:pt x="5703" y="5703"/>
                    <a:pt x="6396" y="5703"/>
                  </a:cubicBezTo>
                  <a:cubicBezTo>
                    <a:pt x="7057" y="5703"/>
                    <a:pt x="7593" y="5167"/>
                    <a:pt x="7593" y="4505"/>
                  </a:cubicBezTo>
                  <a:cubicBezTo>
                    <a:pt x="7593" y="4285"/>
                    <a:pt x="7561" y="4127"/>
                    <a:pt x="7498" y="3970"/>
                  </a:cubicBezTo>
                  <a:lnTo>
                    <a:pt x="9137" y="2332"/>
                  </a:lnTo>
                  <a:cubicBezTo>
                    <a:pt x="9294" y="2395"/>
                    <a:pt x="9483" y="2458"/>
                    <a:pt x="9641" y="2458"/>
                  </a:cubicBezTo>
                  <a:cubicBezTo>
                    <a:pt x="10334" y="2458"/>
                    <a:pt x="10901" y="1890"/>
                    <a:pt x="10901" y="1229"/>
                  </a:cubicBezTo>
                  <a:cubicBezTo>
                    <a:pt x="10901" y="536"/>
                    <a:pt x="10334" y="0"/>
                    <a:pt x="96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cs typeface="B Nazanin" panose="00000400000000000000" pitchFamily="2" charset="-78"/>
              </a:endParaRPr>
            </a:p>
          </p:txBody>
        </p:sp>
      </p:grpSp>
      <p:sp>
        <p:nvSpPr>
          <p:cNvPr id="91" name="Google Shape;6648;p72">
            <a:extLst>
              <a:ext uri="{FF2B5EF4-FFF2-40B4-BE49-F238E27FC236}">
                <a16:creationId xmlns:a16="http://schemas.microsoft.com/office/drawing/2014/main" id="{88F53F9B-46FD-F93D-4FD7-D602D1A5FE0E}"/>
              </a:ext>
            </a:extLst>
          </p:cNvPr>
          <p:cNvSpPr/>
          <p:nvPr/>
        </p:nvSpPr>
        <p:spPr>
          <a:xfrm>
            <a:off x="7105831" y="4132686"/>
            <a:ext cx="490372" cy="467677"/>
          </a:xfrm>
          <a:custGeom>
            <a:avLst/>
            <a:gdLst/>
            <a:ahLst/>
            <a:cxnLst/>
            <a:rect l="l" t="t" r="r" b="b"/>
            <a:pathLst>
              <a:path w="12446" h="11870" extrusionOk="0">
                <a:moveTo>
                  <a:pt x="9421" y="1410"/>
                </a:moveTo>
                <a:cubicBezTo>
                  <a:pt x="9775" y="1410"/>
                  <a:pt x="10130" y="1544"/>
                  <a:pt x="10397" y="1812"/>
                </a:cubicBezTo>
                <a:cubicBezTo>
                  <a:pt x="10901" y="2316"/>
                  <a:pt x="10901" y="3198"/>
                  <a:pt x="10366" y="3734"/>
                </a:cubicBezTo>
                <a:lnTo>
                  <a:pt x="9169" y="4931"/>
                </a:lnTo>
                <a:cubicBezTo>
                  <a:pt x="8948" y="5152"/>
                  <a:pt x="8633" y="5278"/>
                  <a:pt x="8318" y="5309"/>
                </a:cubicBezTo>
                <a:lnTo>
                  <a:pt x="8476" y="5152"/>
                </a:lnTo>
                <a:cubicBezTo>
                  <a:pt x="8854" y="4773"/>
                  <a:pt x="8854" y="4112"/>
                  <a:pt x="8476" y="3702"/>
                </a:cubicBezTo>
                <a:cubicBezTo>
                  <a:pt x="8271" y="3513"/>
                  <a:pt x="8003" y="3419"/>
                  <a:pt x="7739" y="3419"/>
                </a:cubicBezTo>
                <a:cubicBezTo>
                  <a:pt x="7475" y="3419"/>
                  <a:pt x="7215" y="3513"/>
                  <a:pt x="7026" y="3702"/>
                </a:cubicBezTo>
                <a:lnTo>
                  <a:pt x="6869" y="3860"/>
                </a:lnTo>
                <a:cubicBezTo>
                  <a:pt x="6900" y="3545"/>
                  <a:pt x="7026" y="3230"/>
                  <a:pt x="7247" y="3009"/>
                </a:cubicBezTo>
                <a:lnTo>
                  <a:pt x="8444" y="1812"/>
                </a:lnTo>
                <a:cubicBezTo>
                  <a:pt x="8712" y="1544"/>
                  <a:pt x="9066" y="1410"/>
                  <a:pt x="9421" y="1410"/>
                </a:cubicBezTo>
                <a:close/>
                <a:moveTo>
                  <a:pt x="4128" y="6475"/>
                </a:moveTo>
                <a:lnTo>
                  <a:pt x="3970" y="6601"/>
                </a:lnTo>
                <a:cubicBezTo>
                  <a:pt x="3592" y="7010"/>
                  <a:pt x="3592" y="7672"/>
                  <a:pt x="3970" y="8081"/>
                </a:cubicBezTo>
                <a:cubicBezTo>
                  <a:pt x="4175" y="8270"/>
                  <a:pt x="4443" y="8365"/>
                  <a:pt x="4711" y="8365"/>
                </a:cubicBezTo>
                <a:cubicBezTo>
                  <a:pt x="4978" y="8365"/>
                  <a:pt x="5246" y="8270"/>
                  <a:pt x="5451" y="8081"/>
                </a:cubicBezTo>
                <a:lnTo>
                  <a:pt x="5577" y="7924"/>
                </a:lnTo>
                <a:lnTo>
                  <a:pt x="5577" y="7924"/>
                </a:lnTo>
                <a:cubicBezTo>
                  <a:pt x="5640" y="8270"/>
                  <a:pt x="5483" y="8586"/>
                  <a:pt x="5231" y="8838"/>
                </a:cubicBezTo>
                <a:lnTo>
                  <a:pt x="4065" y="10003"/>
                </a:lnTo>
                <a:cubicBezTo>
                  <a:pt x="3781" y="10271"/>
                  <a:pt x="3427" y="10405"/>
                  <a:pt x="3072" y="10405"/>
                </a:cubicBezTo>
                <a:cubicBezTo>
                  <a:pt x="2718" y="10405"/>
                  <a:pt x="2364" y="10271"/>
                  <a:pt x="2080" y="10003"/>
                </a:cubicBezTo>
                <a:cubicBezTo>
                  <a:pt x="1544" y="9468"/>
                  <a:pt x="1544" y="8586"/>
                  <a:pt x="2080" y="8050"/>
                </a:cubicBezTo>
                <a:lnTo>
                  <a:pt x="3277" y="6853"/>
                </a:lnTo>
                <a:cubicBezTo>
                  <a:pt x="3498" y="6601"/>
                  <a:pt x="3813" y="6506"/>
                  <a:pt x="4128" y="6475"/>
                </a:cubicBezTo>
                <a:close/>
                <a:moveTo>
                  <a:pt x="9373" y="0"/>
                </a:moveTo>
                <a:cubicBezTo>
                  <a:pt x="8665" y="0"/>
                  <a:pt x="7956" y="268"/>
                  <a:pt x="7404" y="804"/>
                </a:cubicBezTo>
                <a:lnTo>
                  <a:pt x="6239" y="1970"/>
                </a:lnTo>
                <a:cubicBezTo>
                  <a:pt x="5451" y="2757"/>
                  <a:pt x="5199" y="3986"/>
                  <a:pt x="5640" y="4994"/>
                </a:cubicBezTo>
                <a:lnTo>
                  <a:pt x="5325" y="5309"/>
                </a:lnTo>
                <a:cubicBezTo>
                  <a:pt x="4994" y="5170"/>
                  <a:pt x="4634" y="5100"/>
                  <a:pt x="4270" y="5100"/>
                </a:cubicBezTo>
                <a:cubicBezTo>
                  <a:pt x="3562" y="5100"/>
                  <a:pt x="2842" y="5366"/>
                  <a:pt x="2301" y="5908"/>
                </a:cubicBezTo>
                <a:lnTo>
                  <a:pt x="1103" y="7105"/>
                </a:lnTo>
                <a:cubicBezTo>
                  <a:pt x="1" y="8144"/>
                  <a:pt x="1" y="9940"/>
                  <a:pt x="1103" y="11043"/>
                </a:cubicBezTo>
                <a:cubicBezTo>
                  <a:pt x="1655" y="11594"/>
                  <a:pt x="2364" y="11870"/>
                  <a:pt x="3072" y="11870"/>
                </a:cubicBezTo>
                <a:cubicBezTo>
                  <a:pt x="3781" y="11870"/>
                  <a:pt x="4490" y="11594"/>
                  <a:pt x="5041" y="11043"/>
                </a:cubicBezTo>
                <a:lnTo>
                  <a:pt x="6239" y="9846"/>
                </a:lnTo>
                <a:cubicBezTo>
                  <a:pt x="7026" y="9058"/>
                  <a:pt x="7247" y="7829"/>
                  <a:pt x="6806" y="6821"/>
                </a:cubicBezTo>
                <a:lnTo>
                  <a:pt x="7121" y="6506"/>
                </a:lnTo>
                <a:cubicBezTo>
                  <a:pt x="7473" y="6656"/>
                  <a:pt x="7840" y="6729"/>
                  <a:pt x="8204" y="6729"/>
                </a:cubicBezTo>
                <a:cubicBezTo>
                  <a:pt x="8914" y="6729"/>
                  <a:pt x="9614" y="6449"/>
                  <a:pt x="10177" y="5908"/>
                </a:cubicBezTo>
                <a:lnTo>
                  <a:pt x="11342" y="4742"/>
                </a:lnTo>
                <a:cubicBezTo>
                  <a:pt x="12445" y="3639"/>
                  <a:pt x="12445" y="1907"/>
                  <a:pt x="11342" y="804"/>
                </a:cubicBezTo>
                <a:cubicBezTo>
                  <a:pt x="10791" y="268"/>
                  <a:pt x="10082" y="0"/>
                  <a:pt x="937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>
              <a:cs typeface="B Nazanin" panose="00000400000000000000" pitchFamily="2" charset="-78"/>
            </a:endParaRPr>
          </a:p>
        </p:txBody>
      </p:sp>
      <p:grpSp>
        <p:nvGrpSpPr>
          <p:cNvPr id="92" name="Google Shape;5878;p70">
            <a:extLst>
              <a:ext uri="{FF2B5EF4-FFF2-40B4-BE49-F238E27FC236}">
                <a16:creationId xmlns:a16="http://schemas.microsoft.com/office/drawing/2014/main" id="{A566190D-5B6F-B9E6-4654-CA963A87D2C3}"/>
              </a:ext>
            </a:extLst>
          </p:cNvPr>
          <p:cNvGrpSpPr/>
          <p:nvPr/>
        </p:nvGrpSpPr>
        <p:grpSpPr>
          <a:xfrm>
            <a:off x="4546275" y="4132686"/>
            <a:ext cx="452337" cy="452337"/>
            <a:chOff x="1492675" y="4992125"/>
            <a:chExt cx="481825" cy="481825"/>
          </a:xfrm>
        </p:grpSpPr>
        <p:sp>
          <p:nvSpPr>
            <p:cNvPr id="93" name="Google Shape;5879;p70">
              <a:extLst>
                <a:ext uri="{FF2B5EF4-FFF2-40B4-BE49-F238E27FC236}">
                  <a16:creationId xmlns:a16="http://schemas.microsoft.com/office/drawing/2014/main" id="{AA66F1C8-C561-CA5C-3C09-BDA96136A43E}"/>
                </a:ext>
              </a:extLst>
            </p:cNvPr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94" name="Google Shape;5880;p70">
              <a:extLst>
                <a:ext uri="{FF2B5EF4-FFF2-40B4-BE49-F238E27FC236}">
                  <a16:creationId xmlns:a16="http://schemas.microsoft.com/office/drawing/2014/main" id="{249E89C8-DFF2-9950-581D-E7005A754375}"/>
                </a:ext>
              </a:extLst>
            </p:cNvPr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fa-I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>
                <a:solidFill>
                  <a:srgbClr val="435D74"/>
                </a:solidFill>
                <a:cs typeface="B Nazani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7277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518160" y="3117032"/>
            <a:ext cx="11277600" cy="1709589"/>
          </a:xfrm>
          <a:prstGeom prst="roundRect">
            <a:avLst>
              <a:gd name="adj" fmla="val 9892"/>
            </a:avLst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182563" indent="258763" algn="r" rtl="1">
              <a:lnSpc>
                <a:spcPct val="150000"/>
              </a:lnSpc>
            </a:pPr>
            <a:r>
              <a:rPr lang="fa-IR" sz="7200" b="1" dirty="0">
                <a:solidFill>
                  <a:schemeClr val="tx1"/>
                </a:solidFill>
                <a:latin typeface="Estedad Black" panose="02000A03000000000000" pitchFamily="2" charset="-78"/>
                <a:cs typeface="B Nazanin" panose="00000400000000000000" pitchFamily="2" charset="-78"/>
              </a:rPr>
              <a:t>             </a:t>
            </a:r>
            <a:endParaRPr lang="fa-IR" sz="7200" b="1" dirty="0">
              <a:solidFill>
                <a:schemeClr val="tx1"/>
              </a:solidFill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3379476" y="1958359"/>
            <a:ext cx="6780524" cy="952500"/>
          </a:xfrm>
          <a:prstGeom prst="roundRect">
            <a:avLst>
              <a:gd name="adj" fmla="val 50000"/>
            </a:avLst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فصل پنجم</a:t>
            </a:r>
            <a:endParaRPr lang="en-GB" sz="3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hlinkClick r:id="rId3" action="ppaction://hlinksldjump"/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385618" y="5932939"/>
            <a:ext cx="714266" cy="70665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1250" y="5995018"/>
            <a:ext cx="943001" cy="608384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36/34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91BB61-2D24-4B33-B16D-A85026912EF7}"/>
              </a:ext>
            </a:extLst>
          </p:cNvPr>
          <p:cNvSpPr/>
          <p:nvPr/>
        </p:nvSpPr>
        <p:spPr>
          <a:xfrm>
            <a:off x="1791976" y="1600821"/>
            <a:ext cx="3175000" cy="322580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oogle Shape;8673;p63">
            <a:extLst>
              <a:ext uri="{FF2B5EF4-FFF2-40B4-BE49-F238E27FC236}">
                <a16:creationId xmlns:a16="http://schemas.microsoft.com/office/drawing/2014/main" id="{BC06585E-C578-47FF-B4ED-D1A4D7CAFE03}"/>
              </a:ext>
            </a:extLst>
          </p:cNvPr>
          <p:cNvGrpSpPr/>
          <p:nvPr/>
        </p:nvGrpSpPr>
        <p:grpSpPr>
          <a:xfrm>
            <a:off x="2520292" y="2344591"/>
            <a:ext cx="1792627" cy="1709589"/>
            <a:chOff x="7441465" y="2302860"/>
            <a:chExt cx="342192" cy="327140"/>
          </a:xfrm>
        </p:grpSpPr>
        <p:sp>
          <p:nvSpPr>
            <p:cNvPr id="20" name="Google Shape;8674;p63">
              <a:extLst>
                <a:ext uri="{FF2B5EF4-FFF2-40B4-BE49-F238E27FC236}">
                  <a16:creationId xmlns:a16="http://schemas.microsoft.com/office/drawing/2014/main" id="{8917D154-1B48-44F9-A241-648485E1F378}"/>
                </a:ext>
              </a:extLst>
            </p:cNvPr>
            <p:cNvSpPr/>
            <p:nvPr/>
          </p:nvSpPr>
          <p:spPr>
            <a:xfrm>
              <a:off x="7441465" y="2337727"/>
              <a:ext cx="299862" cy="292273"/>
            </a:xfrm>
            <a:custGeom>
              <a:avLst/>
              <a:gdLst/>
              <a:ahLst/>
              <a:cxnLst/>
              <a:rect l="l" t="t" r="r" b="b"/>
              <a:pathLst>
                <a:path w="9443" h="9204" extrusionOk="0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675;p63">
              <a:extLst>
                <a:ext uri="{FF2B5EF4-FFF2-40B4-BE49-F238E27FC236}">
                  <a16:creationId xmlns:a16="http://schemas.microsoft.com/office/drawing/2014/main" id="{7F8F715B-1B12-43C5-97FB-A92B8A25D16D}"/>
                </a:ext>
              </a:extLst>
            </p:cNvPr>
            <p:cNvSpPr/>
            <p:nvPr/>
          </p:nvSpPr>
          <p:spPr>
            <a:xfrm>
              <a:off x="7484588" y="2302860"/>
              <a:ext cx="299069" cy="293130"/>
            </a:xfrm>
            <a:custGeom>
              <a:avLst/>
              <a:gdLst/>
              <a:ahLst/>
              <a:cxnLst/>
              <a:rect l="l" t="t" r="r" b="b"/>
              <a:pathLst>
                <a:path w="9418" h="9231" extrusionOk="0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CE72FA1-3E50-526D-DFE6-D38ECB237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AF7EBCA-04A5-B491-4DA8-DC3093058462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3E79C0-E853-4E51-A4A1-D7343301A24A}"/>
              </a:ext>
            </a:extLst>
          </p:cNvPr>
          <p:cNvSpPr txBox="1"/>
          <p:nvPr/>
        </p:nvSpPr>
        <p:spPr>
          <a:xfrm>
            <a:off x="5695292" y="3213721"/>
            <a:ext cx="406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8000" b="1" dirty="0">
                <a:solidFill>
                  <a:schemeClr val="tx1"/>
                </a:solidFill>
                <a:latin typeface="Estedad Black" panose="02000A03000000000000" pitchFamily="2" charset="-78"/>
                <a:cs typeface="B Nazanin" panose="00000400000000000000" pitchFamily="2" charset="-78"/>
              </a:rPr>
              <a:t>دیدگاه من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615806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B369F5-00E6-4FB4-8231-7C0F6140E516}"/>
              </a:ext>
            </a:extLst>
          </p:cNvPr>
          <p:cNvSpPr/>
          <p:nvPr/>
        </p:nvSpPr>
        <p:spPr>
          <a:xfrm>
            <a:off x="298174" y="487016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C9870-A288-4A7B-8A1A-5F79130260DA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CF33BDD-0C3B-4491-A29C-7A0761563B72}"/>
              </a:ext>
            </a:extLst>
          </p:cNvPr>
          <p:cNvSpPr txBox="1"/>
          <p:nvPr/>
        </p:nvSpPr>
        <p:spPr>
          <a:xfrm>
            <a:off x="9812020" y="6093832"/>
            <a:ext cx="1493520" cy="408623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مقدمه</a:t>
            </a:r>
            <a:endParaRPr lang="en-GB">
              <a:latin typeface="Yekan" panose="02000503000000000000" pitchFamily="2" charset="-78"/>
              <a:cs typeface="B Yekan" panose="00000400000000000000" pitchFamily="2" charset="-78"/>
            </a:endParaRP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8ED3BE36-33D1-4C27-8A81-5D55E9E1A387}"/>
              </a:ext>
            </a:extLst>
          </p:cNvPr>
          <p:cNvSpPr txBox="1"/>
          <p:nvPr/>
        </p:nvSpPr>
        <p:spPr>
          <a:xfrm>
            <a:off x="7330270" y="6093832"/>
            <a:ext cx="1993524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هدف مطالعه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7" name="TextBox 6">
            <a:hlinkClick r:id="rId5" action="ppaction://hlinksldjump"/>
            <a:extLst>
              <a:ext uri="{FF2B5EF4-FFF2-40B4-BE49-F238E27FC236}">
                <a16:creationId xmlns:a16="http://schemas.microsoft.com/office/drawing/2014/main" id="{06865F6D-0F41-465F-A4A9-29046E804A8F}"/>
              </a:ext>
            </a:extLst>
          </p:cNvPr>
          <p:cNvSpPr txBox="1"/>
          <p:nvPr/>
        </p:nvSpPr>
        <p:spPr>
          <a:xfrm>
            <a:off x="5348523" y="6093832"/>
            <a:ext cx="1493520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روش اجرا</a:t>
            </a:r>
            <a:endParaRPr lang="en-GB" b="1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8" name="TextBox 7">
            <a:hlinkClick r:id="rId6" action="ppaction://hlinksldjump"/>
            <a:extLst>
              <a:ext uri="{FF2B5EF4-FFF2-40B4-BE49-F238E27FC236}">
                <a16:creationId xmlns:a16="http://schemas.microsoft.com/office/drawing/2014/main" id="{09C2830C-A08C-4DA3-A158-E0156AEF5D2D}"/>
              </a:ext>
            </a:extLst>
          </p:cNvPr>
          <p:cNvSpPr txBox="1"/>
          <p:nvPr/>
        </p:nvSpPr>
        <p:spPr>
          <a:xfrm>
            <a:off x="3238257" y="6093832"/>
            <a:ext cx="1782207" cy="408623"/>
          </a:xfrm>
          <a:prstGeom prst="roundRect">
            <a:avLst/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>
                <a:latin typeface="Yekan" panose="02000503000000000000" pitchFamily="2" charset="-78"/>
                <a:cs typeface="B Nazanin" panose="00000400000000000000" pitchFamily="2" charset="-78"/>
              </a:rPr>
              <a:t>بحث و نتیجه گیری</a:t>
            </a:r>
          </a:p>
        </p:txBody>
      </p:sp>
      <p:sp>
        <p:nvSpPr>
          <p:cNvPr id="9" name="TextBox 8">
            <a:hlinkClick r:id="rId7" action="ppaction://hlinksldjump"/>
            <a:extLst>
              <a:ext uri="{FF2B5EF4-FFF2-40B4-BE49-F238E27FC236}">
                <a16:creationId xmlns:a16="http://schemas.microsoft.com/office/drawing/2014/main" id="{BD8F1D96-ECEA-4A0E-9A7F-2802F6B57E60}"/>
              </a:ext>
            </a:extLst>
          </p:cNvPr>
          <p:cNvSpPr txBox="1"/>
          <p:nvPr/>
        </p:nvSpPr>
        <p:spPr>
          <a:xfrm>
            <a:off x="885025" y="6081954"/>
            <a:ext cx="1993524" cy="408623"/>
          </a:xfrm>
          <a:prstGeom prst="roundRect">
            <a:avLst/>
          </a:prstGeom>
          <a:solidFill>
            <a:srgbClr val="F39C1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latin typeface="Yekan" panose="02000503000000000000" pitchFamily="2" charset="-78"/>
                <a:cs typeface="B Nazanin" panose="00000400000000000000" pitchFamily="2" charset="-78"/>
              </a:rPr>
              <a:t>دیدگاه من</a:t>
            </a:r>
            <a:endParaRPr lang="en-GB" b="1" dirty="0"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!Rectangle: Rounded Corners 10">
            <a:extLst>
              <a:ext uri="{FF2B5EF4-FFF2-40B4-BE49-F238E27FC236}">
                <a16:creationId xmlns:a16="http://schemas.microsoft.com/office/drawing/2014/main" id="{EC471BD4-A848-44B2-AA24-4BA794A57DAF}"/>
              </a:ext>
            </a:extLst>
          </p:cNvPr>
          <p:cNvSpPr/>
          <p:nvPr/>
        </p:nvSpPr>
        <p:spPr>
          <a:xfrm>
            <a:off x="2842443" y="217868"/>
            <a:ext cx="6390861" cy="586409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>
                <a:solidFill>
                  <a:schemeClr val="bg1"/>
                </a:solidFill>
                <a:cs typeface="B Titr" panose="00000700000000000000" pitchFamily="2" charset="-78"/>
              </a:rPr>
              <a:t>دیدگاه من</a:t>
            </a:r>
            <a:endParaRPr lang="en-GB" sz="3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E2120E-6CEF-4902-9CD4-E056EFCD0E1B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D20E438-14F7-452D-BA32-4082C89BB43D}"/>
              </a:ext>
            </a:extLst>
          </p:cNvPr>
          <p:cNvSpPr/>
          <p:nvPr/>
        </p:nvSpPr>
        <p:spPr>
          <a:xfrm>
            <a:off x="247374" y="6081954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31DA66-9509-431D-9BBF-C570A88D7FC8}"/>
              </a:ext>
            </a:extLst>
          </p:cNvPr>
          <p:cNvSpPr/>
          <p:nvPr/>
        </p:nvSpPr>
        <p:spPr>
          <a:xfrm>
            <a:off x="11377539" y="5956680"/>
            <a:ext cx="666272" cy="65917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AA15E4A-8563-4940-B1DC-DC156596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4010" y="6076015"/>
            <a:ext cx="891458" cy="489749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36/35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8" action="ppaction://hlinksldjump"/>
            <a:extLst>
              <a:ext uri="{FF2B5EF4-FFF2-40B4-BE49-F238E27FC236}">
                <a16:creationId xmlns:a16="http://schemas.microsoft.com/office/drawing/2014/main" id="{454877B0-6C74-4F84-87D3-8AAE8098267D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657E93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9588247-2437-4622-A6A4-08B706A6B3F3}"/>
              </a:ext>
            </a:extLst>
          </p:cNvPr>
          <p:cNvSpPr/>
          <p:nvPr/>
        </p:nvSpPr>
        <p:spPr>
          <a:xfrm>
            <a:off x="1770558" y="1599672"/>
            <a:ext cx="8430211" cy="3590226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chemeClr val="tx1"/>
                </a:solidFill>
                <a:cs typeface="B Nazanin" panose="00000400000000000000" pitchFamily="2" charset="-78"/>
              </a:rPr>
              <a:t>قوت</a:t>
            </a:r>
            <a:r>
              <a:rPr lang="en-US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:</a:t>
            </a:r>
            <a:r>
              <a:rPr lang="fa-IR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داده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واقعی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+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تعهد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طولانی‌مدت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chemeClr val="tx1"/>
                </a:solidFill>
                <a:cs typeface="B Nazanin" panose="00000400000000000000" pitchFamily="2" charset="-78"/>
              </a:rPr>
              <a:t>ضعف</a:t>
            </a:r>
            <a:r>
              <a:rPr lang="en-US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:</a:t>
            </a:r>
            <a:r>
              <a:rPr lang="fa-IR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سوگیری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داده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+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پیامدهای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بررسی‌نشده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chemeClr val="tx1"/>
                </a:solidFill>
                <a:cs typeface="B Nazanin" panose="00000400000000000000" pitchFamily="2" charset="-78"/>
              </a:rPr>
              <a:t>آینده</a:t>
            </a:r>
            <a:r>
              <a:rPr lang="fa-IR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: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JITAI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+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عدالت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دیجیتال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tx1"/>
                </a:solidFill>
                <a:cs typeface="Times New Roman" panose="02020603050405020304" pitchFamily="18" charset="0"/>
              </a:rPr>
              <a:t>mHealth</a:t>
            </a:r>
            <a:r>
              <a:rPr lang="fa-IR" sz="2800" b="1">
                <a:solidFill>
                  <a:schemeClr val="tx1"/>
                </a:solidFill>
                <a:cs typeface="B Nazanin" panose="00000400000000000000" pitchFamily="2" charset="-78"/>
              </a:rPr>
              <a:t> :</a:t>
            </a:r>
            <a:r>
              <a:rPr lang="en-US" sz="2800" b="1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انسان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+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B Nazanin" panose="00000400000000000000" pitchFamily="2" charset="-78"/>
              </a:rPr>
              <a:t>فناوری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9C5381-FEA0-63F3-0EC3-37634C7621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AFABB44-A3F6-C248-C36D-7E407C22E491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1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B922B-8392-19F3-3B22-C54CE3075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7B0E38A-B135-E655-A0C4-39B56CF8A026}"/>
              </a:ext>
            </a:extLst>
          </p:cNvPr>
          <p:cNvSpPr/>
          <p:nvPr/>
        </p:nvSpPr>
        <p:spPr>
          <a:xfrm>
            <a:off x="298174" y="498894"/>
            <a:ext cx="11497586" cy="6072809"/>
          </a:xfrm>
          <a:prstGeom prst="roundRect">
            <a:avLst>
              <a:gd name="adj" fmla="val 5229"/>
            </a:avLst>
          </a:prstGeom>
          <a:solidFill>
            <a:schemeClr val="bg1"/>
          </a:solidFill>
          <a:ln w="19050">
            <a:solidFill>
              <a:srgbClr val="E9E9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2A7450A-1918-8C1F-625E-97F10048B814}"/>
              </a:ext>
            </a:extLst>
          </p:cNvPr>
          <p:cNvSpPr/>
          <p:nvPr/>
        </p:nvSpPr>
        <p:spPr>
          <a:xfrm>
            <a:off x="195470" y="5985294"/>
            <a:ext cx="11801060" cy="586409"/>
          </a:xfrm>
          <a:prstGeom prst="roundRect">
            <a:avLst/>
          </a:prstGeom>
          <a:solidFill>
            <a:srgbClr val="F3F3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B0E076-48A7-E9CA-ED1C-826C2E3C5CBE}"/>
              </a:ext>
            </a:extLst>
          </p:cNvPr>
          <p:cNvSpPr txBox="1"/>
          <p:nvPr/>
        </p:nvSpPr>
        <p:spPr>
          <a:xfrm>
            <a:off x="518160" y="3117032"/>
            <a:ext cx="11277600" cy="1709589"/>
          </a:xfrm>
          <a:prstGeom prst="roundRect">
            <a:avLst>
              <a:gd name="adj" fmla="val 9892"/>
            </a:avLst>
          </a:prstGeom>
          <a:solidFill>
            <a:srgbClr val="F3F3F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182563" indent="258763" algn="r" rtl="1">
              <a:lnSpc>
                <a:spcPct val="150000"/>
              </a:lnSpc>
            </a:pPr>
            <a:endParaRPr lang="fa-IR" sz="7200" b="1" dirty="0">
              <a:solidFill>
                <a:schemeClr val="tx1"/>
              </a:solidFill>
              <a:latin typeface="Yekan" panose="02000503000000000000" pitchFamily="2" charset="-78"/>
              <a:cs typeface="B Nazanin" panose="000004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C63E092-C87B-AFF6-CE60-F077BDB1C2A2}"/>
              </a:ext>
            </a:extLst>
          </p:cNvPr>
          <p:cNvSpPr/>
          <p:nvPr/>
        </p:nvSpPr>
        <p:spPr>
          <a:xfrm>
            <a:off x="2496276" y="1958359"/>
            <a:ext cx="6780524" cy="952500"/>
          </a:xfrm>
          <a:prstGeom prst="roundRect">
            <a:avLst>
              <a:gd name="adj" fmla="val 50000"/>
            </a:avLst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solidFill>
                <a:srgbClr val="FFC000"/>
              </a:solidFill>
              <a:cs typeface="B Titr" panose="000007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8B4C04-551B-72A9-6EFF-E6B749B299AA}"/>
              </a:ext>
            </a:extLst>
          </p:cNvPr>
          <p:cNvSpPr/>
          <p:nvPr/>
        </p:nvSpPr>
        <p:spPr>
          <a:xfrm>
            <a:off x="0" y="6737515"/>
            <a:ext cx="12192000" cy="13318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9D75FF-D6C5-AC60-850B-66E3BD746D46}"/>
              </a:ext>
            </a:extLst>
          </p:cNvPr>
          <p:cNvSpPr/>
          <p:nvPr/>
        </p:nvSpPr>
        <p:spPr>
          <a:xfrm>
            <a:off x="250142" y="6070650"/>
            <a:ext cx="413026" cy="408623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F74BC95-8E58-781C-83B9-DB3D1DCFE55B}"/>
              </a:ext>
            </a:extLst>
          </p:cNvPr>
          <p:cNvSpPr/>
          <p:nvPr/>
        </p:nvSpPr>
        <p:spPr>
          <a:xfrm>
            <a:off x="11385618" y="5896748"/>
            <a:ext cx="714266" cy="706654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A3DDAAA-7FB8-6A3C-3AF3-9F5CA503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1250" y="5995018"/>
            <a:ext cx="943001" cy="608384"/>
          </a:xfrm>
        </p:spPr>
        <p:txBody>
          <a:bodyPr/>
          <a:lstStyle/>
          <a:p>
            <a:pPr algn="ctr" rtl="1"/>
            <a:r>
              <a:rPr lang="fa-IR" sz="1600" b="1">
                <a:solidFill>
                  <a:srgbClr val="002060"/>
                </a:solidFill>
                <a:cs typeface="B Titr" panose="00000700000000000000" pitchFamily="2" charset="-78"/>
              </a:rPr>
              <a:t>36/36</a:t>
            </a:r>
            <a:endParaRPr lang="en-GB" sz="1600" b="1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18" name="Google Shape;8919;p63">
            <a:hlinkClick r:id="rId3" action="ppaction://hlinksldjump"/>
            <a:extLst>
              <a:ext uri="{FF2B5EF4-FFF2-40B4-BE49-F238E27FC236}">
                <a16:creationId xmlns:a16="http://schemas.microsoft.com/office/drawing/2014/main" id="{87250DA3-BC80-3961-FD85-A760E9E1DE6A}"/>
              </a:ext>
            </a:extLst>
          </p:cNvPr>
          <p:cNvSpPr/>
          <p:nvPr/>
        </p:nvSpPr>
        <p:spPr>
          <a:xfrm>
            <a:off x="294655" y="6122505"/>
            <a:ext cx="324000" cy="288000"/>
          </a:xfrm>
          <a:custGeom>
            <a:avLst/>
            <a:gdLst/>
            <a:ahLst/>
            <a:cxnLst/>
            <a:rect l="l" t="t" r="r" b="b"/>
            <a:pathLst>
              <a:path w="11217" h="10342" extrusionOk="0">
                <a:moveTo>
                  <a:pt x="3394" y="1186"/>
                </a:moveTo>
                <a:lnTo>
                  <a:pt x="3394" y="1507"/>
                </a:lnTo>
                <a:lnTo>
                  <a:pt x="1668" y="1507"/>
                </a:lnTo>
                <a:lnTo>
                  <a:pt x="1668" y="1186"/>
                </a:lnTo>
                <a:close/>
                <a:moveTo>
                  <a:pt x="3096" y="1829"/>
                </a:moveTo>
                <a:lnTo>
                  <a:pt x="3096" y="2090"/>
                </a:lnTo>
                <a:lnTo>
                  <a:pt x="2013" y="3043"/>
                </a:lnTo>
                <a:lnTo>
                  <a:pt x="2013" y="1829"/>
                </a:lnTo>
                <a:close/>
                <a:moveTo>
                  <a:pt x="6740" y="5948"/>
                </a:moveTo>
                <a:cubicBezTo>
                  <a:pt x="6775" y="5948"/>
                  <a:pt x="6799" y="5972"/>
                  <a:pt x="6799" y="6008"/>
                </a:cubicBezTo>
                <a:lnTo>
                  <a:pt x="6799" y="10020"/>
                </a:lnTo>
                <a:lnTo>
                  <a:pt x="4644" y="10020"/>
                </a:lnTo>
                <a:lnTo>
                  <a:pt x="4644" y="6008"/>
                </a:lnTo>
                <a:cubicBezTo>
                  <a:pt x="4644" y="5972"/>
                  <a:pt x="4668" y="5948"/>
                  <a:pt x="4704" y="5948"/>
                </a:cubicBezTo>
                <a:close/>
                <a:moveTo>
                  <a:pt x="5601" y="1"/>
                </a:moveTo>
                <a:cubicBezTo>
                  <a:pt x="5543" y="1"/>
                  <a:pt x="5484" y="19"/>
                  <a:pt x="5430" y="55"/>
                </a:cubicBezTo>
                <a:lnTo>
                  <a:pt x="3692" y="1567"/>
                </a:lnTo>
                <a:lnTo>
                  <a:pt x="3692" y="1126"/>
                </a:lnTo>
                <a:cubicBezTo>
                  <a:pt x="3692" y="995"/>
                  <a:pt x="3573" y="876"/>
                  <a:pt x="3442" y="876"/>
                </a:cubicBezTo>
                <a:lnTo>
                  <a:pt x="1596" y="876"/>
                </a:lnTo>
                <a:cubicBezTo>
                  <a:pt x="1453" y="876"/>
                  <a:pt x="1334" y="995"/>
                  <a:pt x="1334" y="1126"/>
                </a:cubicBezTo>
                <a:lnTo>
                  <a:pt x="1334" y="1590"/>
                </a:lnTo>
                <a:cubicBezTo>
                  <a:pt x="1334" y="1721"/>
                  <a:pt x="1453" y="1840"/>
                  <a:pt x="1596" y="1840"/>
                </a:cubicBezTo>
                <a:lnTo>
                  <a:pt x="1691" y="1840"/>
                </a:lnTo>
                <a:lnTo>
                  <a:pt x="1691" y="3329"/>
                </a:lnTo>
                <a:lnTo>
                  <a:pt x="108" y="4710"/>
                </a:lnTo>
                <a:cubicBezTo>
                  <a:pt x="25" y="4781"/>
                  <a:pt x="1" y="4888"/>
                  <a:pt x="25" y="4984"/>
                </a:cubicBezTo>
                <a:cubicBezTo>
                  <a:pt x="60" y="5079"/>
                  <a:pt x="167" y="5138"/>
                  <a:pt x="251" y="5138"/>
                </a:cubicBezTo>
                <a:lnTo>
                  <a:pt x="1322" y="5138"/>
                </a:lnTo>
                <a:lnTo>
                  <a:pt x="1322" y="7972"/>
                </a:lnTo>
                <a:cubicBezTo>
                  <a:pt x="1322" y="8056"/>
                  <a:pt x="1394" y="8139"/>
                  <a:pt x="1489" y="8139"/>
                </a:cubicBezTo>
                <a:cubicBezTo>
                  <a:pt x="1572" y="8139"/>
                  <a:pt x="1656" y="8056"/>
                  <a:pt x="1656" y="7972"/>
                </a:cubicBezTo>
                <a:lnTo>
                  <a:pt x="1656" y="5055"/>
                </a:lnTo>
                <a:lnTo>
                  <a:pt x="5609" y="1614"/>
                </a:lnTo>
                <a:lnTo>
                  <a:pt x="9561" y="5055"/>
                </a:lnTo>
                <a:lnTo>
                  <a:pt x="9561" y="9937"/>
                </a:lnTo>
                <a:cubicBezTo>
                  <a:pt x="9561" y="9984"/>
                  <a:pt x="9526" y="10020"/>
                  <a:pt x="9478" y="10020"/>
                </a:cubicBezTo>
                <a:lnTo>
                  <a:pt x="7109" y="10020"/>
                </a:lnTo>
                <a:lnTo>
                  <a:pt x="7109" y="6008"/>
                </a:lnTo>
                <a:cubicBezTo>
                  <a:pt x="7109" y="5793"/>
                  <a:pt x="6930" y="5615"/>
                  <a:pt x="6728" y="5615"/>
                </a:cubicBezTo>
                <a:lnTo>
                  <a:pt x="4680" y="5615"/>
                </a:lnTo>
                <a:cubicBezTo>
                  <a:pt x="4478" y="5615"/>
                  <a:pt x="4299" y="5793"/>
                  <a:pt x="4299" y="6008"/>
                </a:cubicBezTo>
                <a:lnTo>
                  <a:pt x="4299" y="10020"/>
                </a:lnTo>
                <a:lnTo>
                  <a:pt x="1739" y="10020"/>
                </a:lnTo>
                <a:cubicBezTo>
                  <a:pt x="1691" y="10020"/>
                  <a:pt x="1656" y="9984"/>
                  <a:pt x="1656" y="9937"/>
                </a:cubicBezTo>
                <a:lnTo>
                  <a:pt x="1656" y="8734"/>
                </a:lnTo>
                <a:cubicBezTo>
                  <a:pt x="1656" y="8639"/>
                  <a:pt x="1572" y="8567"/>
                  <a:pt x="1489" y="8567"/>
                </a:cubicBezTo>
                <a:cubicBezTo>
                  <a:pt x="1394" y="8567"/>
                  <a:pt x="1322" y="8639"/>
                  <a:pt x="1322" y="8734"/>
                </a:cubicBezTo>
                <a:lnTo>
                  <a:pt x="1322" y="9937"/>
                </a:lnTo>
                <a:cubicBezTo>
                  <a:pt x="1322" y="10163"/>
                  <a:pt x="1501" y="10342"/>
                  <a:pt x="1727" y="10342"/>
                </a:cubicBezTo>
                <a:lnTo>
                  <a:pt x="9466" y="10342"/>
                </a:lnTo>
                <a:cubicBezTo>
                  <a:pt x="9692" y="10342"/>
                  <a:pt x="9871" y="10163"/>
                  <a:pt x="9871" y="9937"/>
                </a:cubicBezTo>
                <a:lnTo>
                  <a:pt x="9871" y="5127"/>
                </a:lnTo>
                <a:lnTo>
                  <a:pt x="10943" y="5127"/>
                </a:lnTo>
                <a:cubicBezTo>
                  <a:pt x="11038" y="5127"/>
                  <a:pt x="11133" y="5067"/>
                  <a:pt x="11157" y="4960"/>
                </a:cubicBezTo>
                <a:cubicBezTo>
                  <a:pt x="11216" y="4877"/>
                  <a:pt x="11205" y="4769"/>
                  <a:pt x="11121" y="4698"/>
                </a:cubicBezTo>
                <a:lnTo>
                  <a:pt x="8811" y="2686"/>
                </a:lnTo>
                <a:cubicBezTo>
                  <a:pt x="8785" y="2659"/>
                  <a:pt x="8748" y="2647"/>
                  <a:pt x="8711" y="2647"/>
                </a:cubicBezTo>
                <a:cubicBezTo>
                  <a:pt x="8665" y="2647"/>
                  <a:pt x="8618" y="2665"/>
                  <a:pt x="8585" y="2698"/>
                </a:cubicBezTo>
                <a:cubicBezTo>
                  <a:pt x="8526" y="2757"/>
                  <a:pt x="8538" y="2864"/>
                  <a:pt x="8597" y="2924"/>
                </a:cubicBezTo>
                <a:lnTo>
                  <a:pt x="10764" y="4805"/>
                </a:lnTo>
                <a:lnTo>
                  <a:pt x="9776" y="4805"/>
                </a:lnTo>
                <a:lnTo>
                  <a:pt x="5763" y="1305"/>
                </a:lnTo>
                <a:cubicBezTo>
                  <a:pt x="5716" y="1269"/>
                  <a:pt x="5659" y="1251"/>
                  <a:pt x="5601" y="1251"/>
                </a:cubicBezTo>
                <a:cubicBezTo>
                  <a:pt x="5543" y="1251"/>
                  <a:pt x="5484" y="1269"/>
                  <a:pt x="5430" y="1305"/>
                </a:cubicBezTo>
                <a:lnTo>
                  <a:pt x="1418" y="4805"/>
                </a:lnTo>
                <a:lnTo>
                  <a:pt x="429" y="4805"/>
                </a:lnTo>
                <a:lnTo>
                  <a:pt x="1918" y="3507"/>
                </a:lnTo>
                <a:lnTo>
                  <a:pt x="3335" y="2281"/>
                </a:lnTo>
                <a:lnTo>
                  <a:pt x="5609" y="340"/>
                </a:lnTo>
                <a:lnTo>
                  <a:pt x="8026" y="2436"/>
                </a:lnTo>
                <a:cubicBezTo>
                  <a:pt x="8052" y="2463"/>
                  <a:pt x="8086" y="2475"/>
                  <a:pt x="8121" y="2475"/>
                </a:cubicBezTo>
                <a:cubicBezTo>
                  <a:pt x="8164" y="2475"/>
                  <a:pt x="8207" y="2457"/>
                  <a:pt x="8240" y="2424"/>
                </a:cubicBezTo>
                <a:cubicBezTo>
                  <a:pt x="8299" y="2364"/>
                  <a:pt x="8288" y="2257"/>
                  <a:pt x="8228" y="2198"/>
                </a:cubicBezTo>
                <a:lnTo>
                  <a:pt x="5763" y="55"/>
                </a:lnTo>
                <a:cubicBezTo>
                  <a:pt x="5716" y="19"/>
                  <a:pt x="5659" y="1"/>
                  <a:pt x="5601" y="1"/>
                </a:cubicBezTo>
                <a:close/>
              </a:path>
            </a:pathLst>
          </a:custGeom>
          <a:solidFill>
            <a:srgbClr val="F39C12"/>
          </a:solidFill>
          <a:ln>
            <a:solidFill>
              <a:srgbClr val="004565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EF87FEB-158E-78D1-A6FE-404AA3F75AA2}"/>
              </a:ext>
            </a:extLst>
          </p:cNvPr>
          <p:cNvSpPr/>
          <p:nvPr/>
        </p:nvSpPr>
        <p:spPr>
          <a:xfrm>
            <a:off x="908776" y="1600821"/>
            <a:ext cx="3175000" cy="322580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9" name="Google Shape;8673;p63">
            <a:extLst>
              <a:ext uri="{FF2B5EF4-FFF2-40B4-BE49-F238E27FC236}">
                <a16:creationId xmlns:a16="http://schemas.microsoft.com/office/drawing/2014/main" id="{C6FF6158-9800-9FB6-E1EF-C2279923CE67}"/>
              </a:ext>
            </a:extLst>
          </p:cNvPr>
          <p:cNvGrpSpPr/>
          <p:nvPr/>
        </p:nvGrpSpPr>
        <p:grpSpPr>
          <a:xfrm>
            <a:off x="1619757" y="2356000"/>
            <a:ext cx="1792627" cy="1709589"/>
            <a:chOff x="7441465" y="2302860"/>
            <a:chExt cx="342192" cy="327140"/>
          </a:xfrm>
        </p:grpSpPr>
        <p:sp>
          <p:nvSpPr>
            <p:cNvPr id="20" name="Google Shape;8674;p63">
              <a:extLst>
                <a:ext uri="{FF2B5EF4-FFF2-40B4-BE49-F238E27FC236}">
                  <a16:creationId xmlns:a16="http://schemas.microsoft.com/office/drawing/2014/main" id="{40636665-D15C-F548-C2E8-1E5CC9E938AD}"/>
                </a:ext>
              </a:extLst>
            </p:cNvPr>
            <p:cNvSpPr/>
            <p:nvPr/>
          </p:nvSpPr>
          <p:spPr>
            <a:xfrm>
              <a:off x="7441465" y="2337727"/>
              <a:ext cx="299862" cy="292273"/>
            </a:xfrm>
            <a:custGeom>
              <a:avLst/>
              <a:gdLst/>
              <a:ahLst/>
              <a:cxnLst/>
              <a:rect l="l" t="t" r="r" b="b"/>
              <a:pathLst>
                <a:path w="9443" h="9204" extrusionOk="0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675;p63">
              <a:extLst>
                <a:ext uri="{FF2B5EF4-FFF2-40B4-BE49-F238E27FC236}">
                  <a16:creationId xmlns:a16="http://schemas.microsoft.com/office/drawing/2014/main" id="{DA348551-9C30-DA27-A25B-DF106C6105E7}"/>
                </a:ext>
              </a:extLst>
            </p:cNvPr>
            <p:cNvSpPr/>
            <p:nvPr/>
          </p:nvSpPr>
          <p:spPr>
            <a:xfrm>
              <a:off x="7484588" y="2302860"/>
              <a:ext cx="299069" cy="293130"/>
            </a:xfrm>
            <a:custGeom>
              <a:avLst/>
              <a:gdLst/>
              <a:ahLst/>
              <a:cxnLst/>
              <a:rect l="l" t="t" r="r" b="b"/>
              <a:pathLst>
                <a:path w="9418" h="9231" extrusionOk="0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CAAA1B7-23ED-0891-978E-93707C7B8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05"/>
            <a:ext cx="867378" cy="86737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91B6706-109D-204A-9BBD-66AB56899DA6}"/>
              </a:ext>
            </a:extLst>
          </p:cNvPr>
          <p:cNvSpPr/>
          <p:nvPr/>
        </p:nvSpPr>
        <p:spPr>
          <a:xfrm>
            <a:off x="0" y="0"/>
            <a:ext cx="2369652" cy="152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B3EDA-E815-488A-88ED-86B7301B989E}"/>
              </a:ext>
            </a:extLst>
          </p:cNvPr>
          <p:cNvSpPr txBox="1"/>
          <p:nvPr/>
        </p:nvSpPr>
        <p:spPr>
          <a:xfrm>
            <a:off x="4303762" y="3301899"/>
            <a:ext cx="66267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7200" b="1" dirty="0" err="1">
                <a:solidFill>
                  <a:schemeClr val="tx1"/>
                </a:solidFill>
                <a:latin typeface="Estedad Black" panose="02000A03000000000000" pitchFamily="2" charset="-78"/>
                <a:cs typeface="B Nazanin" panose="00000400000000000000" pitchFamily="2" charset="-78"/>
              </a:rPr>
              <a:t>باتشکر</a:t>
            </a:r>
            <a:r>
              <a:rPr lang="fa-IR" sz="7200" b="1" dirty="0">
                <a:solidFill>
                  <a:schemeClr val="tx1"/>
                </a:solidFill>
                <a:latin typeface="Estedad Black" panose="02000A03000000000000" pitchFamily="2" charset="-78"/>
                <a:cs typeface="B Nazanin" panose="00000400000000000000" pitchFamily="2" charset="-78"/>
              </a:rPr>
              <a:t> از توجه شما</a:t>
            </a:r>
            <a:endParaRPr lang="fa-IR" sz="7200" b="1" dirty="0">
              <a:solidFill>
                <a:schemeClr val="tx1"/>
              </a:solidFill>
              <a:latin typeface="Yekan" panose="02000503000000000000" pitchFamily="2" charset="-78"/>
              <a:cs typeface="B Nazanin" panose="00000400000000000000" pitchFamily="2" charset="-78"/>
            </a:endParaRPr>
          </a:p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16365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2767</TotalTime>
  <Words>1300</Words>
  <Application>Microsoft Office PowerPoint</Application>
  <PresentationFormat>Widescreen</PresentationFormat>
  <Paragraphs>380</Paragraphs>
  <Slides>36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Arial</vt:lpstr>
      <vt:lpstr>B Nazanin</vt:lpstr>
      <vt:lpstr>B Titr</vt:lpstr>
      <vt:lpstr>Calibri</vt:lpstr>
      <vt:lpstr>Calibri Light</vt:lpstr>
      <vt:lpstr>Estedad Black</vt:lpstr>
      <vt:lpstr>quote-cjk-patch</vt:lpstr>
      <vt:lpstr>Times New Roman</vt:lpstr>
      <vt:lpstr>Wingdings</vt:lpstr>
      <vt:lpstr>Yekan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قالب پاورپوینت پروپوزال</dc:title>
  <dc:creator>www.pardweb.ir</dc:creator>
  <dc:description>https:pardWeb.ir</dc:description>
  <cp:lastModifiedBy>Class 231</cp:lastModifiedBy>
  <cp:revision>74</cp:revision>
  <dcterms:created xsi:type="dcterms:W3CDTF">2024-09-01T06:23:30Z</dcterms:created>
  <dcterms:modified xsi:type="dcterms:W3CDTF">2026-10-19T06:11:24Z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567881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D9.0.2</vt:lpwstr>
  </property>
</Properties>
</file>